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1pPr>
    <a:lvl2pPr marL="45707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2pPr>
    <a:lvl3pPr marL="91414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3pPr>
    <a:lvl4pPr marL="137121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4pPr>
    <a:lvl5pPr marL="182828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5pPr>
    <a:lvl6pPr marL="2285360" algn="l" defTabSz="914145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6pPr>
    <a:lvl7pPr marL="2742430" algn="l" defTabSz="914145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7pPr>
    <a:lvl8pPr marL="3199505" algn="l" defTabSz="914145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8pPr>
    <a:lvl9pPr marL="3656575" algn="l" defTabSz="914145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微軟正黑體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 autoAdjust="0"/>
    <p:restoredTop sz="94660"/>
  </p:normalViewPr>
  <p:slideViewPr>
    <p:cSldViewPr>
      <p:cViewPr>
        <p:scale>
          <a:sx n="117" d="100"/>
          <a:sy n="117" d="100"/>
        </p:scale>
        <p:origin x="-150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微軟正黑體"/>
              </a:defRPr>
            </a:lvl1pPr>
          </a:lstStyle>
          <a:p>
            <a:endParaRPr lang="en-US" altLang="zh-TW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 pitchFamily="34" charset="0"/>
                <a:ea typeface="微軟正黑體"/>
              </a:defRPr>
            </a:lvl1pPr>
          </a:lstStyle>
          <a:p>
            <a:fld id="{1B809CAA-C1D6-4DEA-8E2E-5D2B7C39FDE0}" type="datetimeFigureOut">
              <a:rPr lang="zh-TW" altLang="en-US"/>
              <a:pPr/>
              <a:t>2014/12/26</a:t>
            </a:fld>
            <a:endParaRPr lang="en-US" altLang="zh-TW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微軟正黑體"/>
              </a:defRPr>
            </a:lvl1pPr>
          </a:lstStyle>
          <a:p>
            <a:endParaRPr lang="en-US" altLang="zh-TW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 pitchFamily="34" charset="0"/>
                <a:ea typeface="微軟正黑體"/>
              </a:defRPr>
            </a:lvl1pPr>
          </a:lstStyle>
          <a:p>
            <a:fld id="{44043580-178C-4468-8141-B1428EDA1E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0660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1pPr>
    <a:lvl2pPr marL="45707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2pPr>
    <a:lvl3pPr marL="91414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3pPr>
    <a:lvl4pPr marL="137121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4pPr>
    <a:lvl5pPr marL="182828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charset="-120"/>
        <a:cs typeface="+mn-cs"/>
      </a:defRPr>
    </a:lvl5pPr>
    <a:lvl6pPr marL="2285360" algn="l" defTabSz="9141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30" algn="l" defTabSz="9141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5" algn="l" defTabSz="9141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5" algn="l" defTabSz="9141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6"/>
          <p:cNvSpPr>
            <a:spLocks noChangeShapeType="1"/>
          </p:cNvSpPr>
          <p:nvPr/>
        </p:nvSpPr>
        <p:spPr bwMode="auto">
          <a:xfrm>
            <a:off x="514350" y="534990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6"/>
            <a:ext cx="8458200" cy="1222375"/>
          </a:xfrm>
        </p:spPr>
        <p:txBody>
          <a:bodyPr anchor="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072" indent="0" algn="ctr">
              <a:buNone/>
            </a:lvl2pPr>
            <a:lvl3pPr marL="914145" indent="0" algn="ctr">
              <a:buNone/>
            </a:lvl3pPr>
            <a:lvl4pPr marL="1371216" indent="0" algn="ctr">
              <a:buNone/>
            </a:lvl4pPr>
            <a:lvl5pPr marL="1828285" indent="0" algn="ctr">
              <a:buNone/>
            </a:lvl5pPr>
            <a:lvl6pPr marL="2285360" indent="0" algn="ctr">
              <a:buNone/>
            </a:lvl6pPr>
            <a:lvl7pPr marL="2742430" indent="0" algn="ctr">
              <a:buNone/>
            </a:lvl7pPr>
            <a:lvl8pPr marL="3199505" indent="0" algn="ctr">
              <a:buNone/>
            </a:lvl8pPr>
            <a:lvl9pPr marL="3656575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5BFB4-100F-41EC-9B10-B9F446BFFC80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6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5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388E6-8065-4541-AB70-07DA4EA974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240D6-AE55-452A-89C4-581F041E25EB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5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FF62D-9253-49D1-84FE-26D305822D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80"/>
            <a:ext cx="1828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80"/>
            <a:ext cx="6248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3DF1-BA62-4372-B6B6-4817DBAFB023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1931-87BB-409C-A262-5FF63D722C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76099-5E1E-4442-A6E2-D368EA9B3D0C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5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5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BF11-7F84-4674-801C-B5F8AB87E6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6"/>
          <p:cNvSpPr>
            <a:spLocks noChangeShapeType="1"/>
          </p:cNvSpPr>
          <p:nvPr/>
        </p:nvSpPr>
        <p:spPr bwMode="auto">
          <a:xfrm>
            <a:off x="514350" y="344490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5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90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8089-5EEC-4BDA-8209-AFDAA03D41B6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7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213B-B153-47D0-B499-B1F21F480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4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CA0F1-FF05-4771-983D-D34CE2643E7A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6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01C6E-338A-4E60-8C24-FE7091A99F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10"/>
          <p:cNvSpPr>
            <a:spLocks noChangeShapeType="1"/>
          </p:cNvSpPr>
          <p:nvPr/>
        </p:nvSpPr>
        <p:spPr bwMode="auto">
          <a:xfrm>
            <a:off x="514350" y="6019805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1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9" y="666751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41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41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5AFF8-CEC4-4050-86CE-0D78A753834A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C603C-2815-474F-A85D-2A1AEB947E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4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C1DFF-8E2C-4702-9C99-37821383F8FB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4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C5E6-354F-47FE-BF8B-872900EDF4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DEBB2-7DFC-414B-9B12-B157AEDA49AE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3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29659-6465-4E03-AAD7-AB6CFF09CF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7"/>
          <p:cNvSpPr>
            <a:spLocks noChangeShapeType="1"/>
          </p:cNvSpPr>
          <p:nvPr/>
        </p:nvSpPr>
        <p:spPr bwMode="auto">
          <a:xfrm>
            <a:off x="514350" y="584912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5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2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CDA5F-FF8B-4C3F-BCEF-16496F267730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7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6EB0F-90BB-4F87-BB1C-E60B53B031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2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697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EA977-624C-44BA-A4C1-F657AFDBBCF5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B752-7146-43E7-95BE-CD5E0D9BDC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DD410"/>
            </a:gs>
            <a:gs pos="50000">
              <a:srgbClr val="D8E480"/>
            </a:gs>
            <a:gs pos="100000">
              <a:srgbClr val="BDD410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903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1029" name="文字版面配置區 7"/>
          <p:cNvSpPr>
            <a:spLocks noGrp="1"/>
          </p:cNvSpPr>
          <p:nvPr>
            <p:ph type="body" idx="1"/>
          </p:nvPr>
        </p:nvSpPr>
        <p:spPr bwMode="auto">
          <a:xfrm>
            <a:off x="304800" y="1554165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7" rIns="91415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5"/>
            <a:ext cx="2514600" cy="288925"/>
          </a:xfrm>
          <a:prstGeom prst="rect">
            <a:avLst/>
          </a:prstGeom>
        </p:spPr>
        <p:txBody>
          <a:bodyPr vert="horz" lIns="91415" tIns="45707" rIns="91415" bIns="45707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9562170-CCA6-4370-88CF-BA9F90D8FF26}" type="datetimeFigureOut">
              <a:rPr lang="zh-TW" altLang="en-US"/>
              <a:pPr>
                <a:defRPr/>
              </a:pPr>
              <a:t>2014/12/26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5"/>
            <a:ext cx="3352800" cy="288925"/>
          </a:xfrm>
          <a:prstGeom prst="rect">
            <a:avLst/>
          </a:prstGeom>
        </p:spPr>
        <p:txBody>
          <a:bodyPr vert="horz" lIns="91415" tIns="45707" rIns="91415" bIns="45707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5"/>
            <a:ext cx="762000" cy="244475"/>
          </a:xfrm>
          <a:prstGeom prst="rect">
            <a:avLst/>
          </a:prstGeom>
        </p:spPr>
        <p:txBody>
          <a:bodyPr vert="horz" lIns="91415" tIns="45707" rIns="91415" bIns="45707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90CAF7B-5F0E-4326-9891-AC7FB2CD55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lIns="91415" tIns="45707" rIns="91415" bIns="45707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903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15" tIns="45707" rIns="91415" bIns="4570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3" r:id="rId4"/>
    <p:sldLayoutId id="2147483747" r:id="rId5"/>
    <p:sldLayoutId id="2147483742" r:id="rId6"/>
    <p:sldLayoutId id="2147483748" r:id="rId7"/>
    <p:sldLayoutId id="2147483749" r:id="rId8"/>
    <p:sldLayoutId id="2147483750" r:id="rId9"/>
    <p:sldLayoutId id="2147483741" r:id="rId10"/>
    <p:sldLayoutId id="21474837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微軟正黑體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5pPr>
      <a:lvl6pPr marL="457072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6pPr>
      <a:lvl7pPr marL="914145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7pPr>
      <a:lvl8pPr marL="1371216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8pPr>
      <a:lvl9pPr marL="1828285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/>
          <a:cs typeface="微軟正黑體"/>
        </a:defRPr>
      </a:lvl9pPr>
    </p:titleStyle>
    <p:bodyStyle>
      <a:lvl1pPr marL="342805" indent="-34280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微軟正黑體"/>
        </a:defRPr>
      </a:lvl1pPr>
      <a:lvl2pPr marL="742741" indent="-28567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微軟正黑體"/>
        </a:defRPr>
      </a:lvl2pPr>
      <a:lvl3pPr marL="1142680" indent="-228536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微軟正黑體"/>
        </a:defRPr>
      </a:lvl3pPr>
      <a:lvl4pPr marL="1599752" indent="-228536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微軟正黑體"/>
        </a:defRPr>
      </a:lvl4pPr>
      <a:lvl5pPr marL="2056825" indent="-228536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微軟正黑體"/>
        </a:defRPr>
      </a:lvl5pPr>
      <a:lvl6pPr marL="2513896" indent="-22853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0968" indent="-22853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040" indent="-22853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111" indent="-228536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E:\Temp\&#20013;&#33775;&#31185;&#22823;&#21098;&#36655;.av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81000" y="4293101"/>
            <a:ext cx="8458200" cy="1222375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zh-TW" altLang="en-US" sz="2000" dirty="0">
                <a:cs typeface="+mj-cs"/>
              </a:rPr>
              <a:t>主講人：琉璃天奈米生物科技公司</a:t>
            </a:r>
            <a:r>
              <a:rPr lang="en-US" altLang="zh-TW" sz="2000" dirty="0">
                <a:cs typeface="+mj-cs"/>
              </a:rPr>
              <a:t/>
            </a:r>
            <a:br>
              <a:rPr lang="en-US" altLang="zh-TW" sz="2000" dirty="0">
                <a:cs typeface="+mj-cs"/>
              </a:rPr>
            </a:br>
            <a:r>
              <a:rPr lang="en-US" altLang="zh-TW" sz="2000" dirty="0">
                <a:cs typeface="+mj-cs"/>
              </a:rPr>
              <a:t/>
            </a:r>
            <a:br>
              <a:rPr lang="en-US" altLang="zh-TW" sz="2000" dirty="0">
                <a:cs typeface="+mj-cs"/>
              </a:rPr>
            </a:br>
            <a:r>
              <a:rPr lang="zh-TW" altLang="en-US" sz="2000" dirty="0">
                <a:cs typeface="+mj-cs"/>
              </a:rPr>
              <a:t>董事長：蕭智遠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458200" cy="914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sz="6000" dirty="0">
                <a:cs typeface="+mn-cs"/>
              </a:rPr>
              <a:t>青 年 與 創 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一、琉璃天奈米生物科技有限公司簡介</a:t>
            </a:r>
          </a:p>
        </p:txBody>
      </p:sp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452596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solidFill>
                  <a:schemeClr val="accent1"/>
                </a:solidFill>
              </a:rPr>
              <a:t> ● </a:t>
            </a:r>
            <a:r>
              <a:rPr lang="zh-TW" altLang="en-US" dirty="0" smtClean="0"/>
              <a:t>琉璃天奈米生物科技有限公司，於民國</a:t>
            </a:r>
            <a:r>
              <a:rPr lang="en-US" altLang="zh-TW" dirty="0" smtClean="0"/>
              <a:t>97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成立，為全球化的事業及專業奈米材料生產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公司</a:t>
            </a:r>
            <a:r>
              <a:rPr lang="en-US" altLang="zh-TW" dirty="0" smtClean="0"/>
              <a:t>.</a:t>
            </a:r>
            <a:r>
              <a:rPr lang="zh-TW" altLang="en-US" dirty="0" smtClean="0"/>
              <a:t>專注於奈米級肥料的生產，品牌建立及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全球分公司及行銷據點的建立，目前公司為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全球最專業的奈米級肥料公司。</a:t>
            </a:r>
          </a:p>
        </p:txBody>
      </p:sp>
      <p:sp>
        <p:nvSpPr>
          <p:cNvPr id="4" name="動作按鈕: 下一項 3">
            <a:hlinkClick r:id="rId3" action="ppaction://program" highlightClick="1"/>
          </p:cNvPr>
          <p:cNvSpPr/>
          <p:nvPr/>
        </p:nvSpPr>
        <p:spPr>
          <a:xfrm>
            <a:off x="7812360" y="5661248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5" tIns="45707" rIns="91415" bIns="45707" spcCol="0"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二、琉璃天奈米公司海外分公司及代理商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016" y="1772816"/>
            <a:ext cx="8892480" cy="452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1800" dirty="0" smtClean="0">
                <a:solidFill>
                  <a:schemeClr val="accent1"/>
                </a:solidFill>
              </a:rPr>
              <a:t>●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1</a:t>
            </a:r>
            <a:r>
              <a:rPr lang="en-US" altLang="zh-TW" sz="3000" dirty="0"/>
              <a:t>.</a:t>
            </a:r>
            <a:r>
              <a:rPr lang="zh-TW" altLang="en-US" sz="3000" dirty="0"/>
              <a:t>台灣總代理妙天生物科技</a:t>
            </a:r>
            <a:r>
              <a:rPr lang="zh-TW" altLang="en-US" sz="3000" dirty="0" smtClean="0"/>
              <a:t>有限公司</a:t>
            </a:r>
            <a:endParaRPr lang="zh-TW" altLang="en-US" sz="3000" dirty="0"/>
          </a:p>
          <a:p>
            <a:pPr marL="0" indent="0"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2</a:t>
            </a:r>
            <a:r>
              <a:rPr lang="en-US" altLang="zh-TW" sz="3000" dirty="0"/>
              <a:t>.</a:t>
            </a:r>
            <a:r>
              <a:rPr lang="zh-TW" altLang="en-US" sz="3000" dirty="0"/>
              <a:t>大陸</a:t>
            </a:r>
            <a:r>
              <a:rPr lang="zh-CN" altLang="en-US" sz="3000" dirty="0">
                <a:latin typeface="微軟正黑體"/>
                <a:ea typeface="微軟正黑體"/>
              </a:rPr>
              <a:t>琉璃天（厦门）纳米科技有限公司</a:t>
            </a:r>
            <a:endParaRPr lang="en-US" altLang="zh-CN" sz="3000" dirty="0">
              <a:latin typeface="微軟正黑體"/>
              <a:ea typeface="微軟正黑體"/>
            </a:endParaRPr>
          </a:p>
          <a:p>
            <a:pPr marL="0" indent="0"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3</a:t>
            </a:r>
            <a:r>
              <a:rPr lang="en-US" altLang="zh-TW" sz="3000" dirty="0"/>
              <a:t>.</a:t>
            </a:r>
            <a:r>
              <a:rPr lang="zh-TW" altLang="en-US" sz="3000" dirty="0"/>
              <a:t>印尼琉璃</a:t>
            </a:r>
            <a:r>
              <a:rPr lang="zh-TW" altLang="en-US" sz="3000" dirty="0" smtClean="0"/>
              <a:t>天</a:t>
            </a:r>
            <a:r>
              <a:rPr lang="en-US" altLang="zh-TW" sz="2800" dirty="0" err="1" smtClean="0"/>
              <a:t>Lazuriton</a:t>
            </a:r>
            <a:r>
              <a:rPr lang="en-US" altLang="zh-TW" sz="2800" dirty="0" smtClean="0"/>
              <a:t> </a:t>
            </a:r>
            <a:r>
              <a:rPr lang="en-US" altLang="zh-TW" sz="2800" dirty="0" err="1"/>
              <a:t>Nano</a:t>
            </a:r>
            <a:r>
              <a:rPr lang="en-US" altLang="zh-TW" sz="2800" dirty="0"/>
              <a:t> Biotechnology Indonesia</a:t>
            </a:r>
          </a:p>
          <a:p>
            <a:pPr marL="0" indent="0"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4</a:t>
            </a:r>
            <a:r>
              <a:rPr lang="en-US" altLang="zh-TW" sz="3000" dirty="0"/>
              <a:t>.</a:t>
            </a:r>
            <a:r>
              <a:rPr lang="zh-TW" altLang="en-US" sz="3000" dirty="0"/>
              <a:t>新加坡公司 </a:t>
            </a:r>
            <a:r>
              <a:rPr lang="en-US" altLang="zh-TW" sz="3000" dirty="0"/>
              <a:t>(</a:t>
            </a:r>
            <a:r>
              <a:rPr lang="zh-TW" altLang="en-US" sz="3000" dirty="0"/>
              <a:t>籌備中</a:t>
            </a:r>
            <a:r>
              <a:rPr lang="en-US" altLang="zh-TW" sz="3000" dirty="0"/>
              <a:t>)</a:t>
            </a:r>
          </a:p>
          <a:p>
            <a:pPr marL="0" indent="0"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5</a:t>
            </a:r>
            <a:r>
              <a:rPr lang="en-US" altLang="zh-TW" sz="3000" dirty="0"/>
              <a:t>.</a:t>
            </a:r>
            <a:r>
              <a:rPr lang="zh-TW" altLang="en-US" sz="3000" dirty="0"/>
              <a:t>美國琉璃天</a:t>
            </a:r>
            <a:r>
              <a:rPr lang="en-US" altLang="zh-TW" sz="3000" dirty="0"/>
              <a:t> (</a:t>
            </a:r>
            <a:r>
              <a:rPr lang="zh-TW" altLang="en-US" sz="3000" dirty="0"/>
              <a:t>籌備中</a:t>
            </a:r>
            <a:r>
              <a:rPr lang="en-US" altLang="zh-TW" sz="3000" dirty="0"/>
              <a:t>)</a:t>
            </a:r>
          </a:p>
          <a:p>
            <a:pPr marL="0" indent="0"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6</a:t>
            </a:r>
            <a:r>
              <a:rPr lang="en-US" altLang="zh-TW" sz="3000" dirty="0"/>
              <a:t>.</a:t>
            </a:r>
            <a:r>
              <a:rPr lang="zh-TW" altLang="en-US" sz="3000" dirty="0"/>
              <a:t>緬甸代理商</a:t>
            </a:r>
          </a:p>
          <a:p>
            <a:pPr marL="0" indent="0"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zh-TW" altLang="en-US" sz="2800" dirty="0" smtClean="0">
                <a:solidFill>
                  <a:schemeClr val="accent1"/>
                </a:solidFill>
              </a:rPr>
              <a:t> </a:t>
            </a:r>
            <a:r>
              <a:rPr lang="en-US" altLang="zh-TW" sz="3000" dirty="0" smtClean="0"/>
              <a:t>7</a:t>
            </a:r>
            <a:r>
              <a:rPr lang="en-US" altLang="zh-TW" sz="3000" dirty="0"/>
              <a:t>.</a:t>
            </a:r>
            <a:r>
              <a:rPr lang="zh-TW" altLang="en-US" sz="3000" dirty="0"/>
              <a:t>上海嘉定區分裝廠成立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四、世界地圖</a:t>
            </a:r>
          </a:p>
        </p:txBody>
      </p:sp>
      <p:pic>
        <p:nvPicPr>
          <p:cNvPr id="16386" name="內容版面配置區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2" y="1125538"/>
            <a:ext cx="8089900" cy="5399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五、琉璃天奈米公司的大型計劃及願景</a:t>
            </a:r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611190" y="1196975"/>
            <a:ext cx="8064500" cy="5243513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en-US" altLang="zh-TW" sz="2800" dirty="0" smtClean="0"/>
              <a:t>1</a:t>
            </a:r>
            <a:r>
              <a:rPr lang="en-US" altLang="zh-TW" sz="2800" dirty="0"/>
              <a:t>.</a:t>
            </a:r>
            <a:r>
              <a:rPr lang="zh-TW" altLang="en-US" sz="2800" dirty="0"/>
              <a:t>美國納斯達克上市川梭科技公司輔導琉璃</a:t>
            </a:r>
            <a:r>
              <a:rPr lang="zh-TW" altLang="en-US" sz="2800" dirty="0" smtClean="0"/>
              <a:t>天</a:t>
            </a:r>
            <a:endParaRPr lang="en-US" altLang="zh-TW" sz="2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奈米</a:t>
            </a:r>
            <a:r>
              <a:rPr lang="zh-TW" altLang="en-US" sz="2800" dirty="0"/>
              <a:t>公司於美國納斯達克股票上市。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en-US" altLang="zh-TW" sz="2800" dirty="0" smtClean="0"/>
              <a:t>2</a:t>
            </a:r>
            <a:r>
              <a:rPr lang="en-US" altLang="zh-TW" sz="2800" dirty="0"/>
              <a:t>.</a:t>
            </a:r>
            <a:r>
              <a:rPr lang="zh-TW" altLang="en-US" sz="2800" dirty="0"/>
              <a:t>琉璃天奈米公司與 林毅夫 先生</a:t>
            </a:r>
            <a:r>
              <a:rPr lang="en-US" altLang="zh-TW" sz="2800" dirty="0"/>
              <a:t>(</a:t>
            </a:r>
            <a:r>
              <a:rPr lang="zh-TW" altLang="en-US" sz="2800" dirty="0"/>
              <a:t>大陸首席</a:t>
            </a:r>
            <a:r>
              <a:rPr lang="zh-TW" altLang="en-US" sz="2800" dirty="0" smtClean="0"/>
              <a:t>經濟  </a:t>
            </a:r>
            <a:endParaRPr lang="en-US" altLang="zh-TW" sz="2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專家</a:t>
            </a:r>
            <a:r>
              <a:rPr lang="zh-TW" altLang="en-US" sz="2800" dirty="0"/>
              <a:t>、國務院參事、北京大學光華學院院長</a:t>
            </a:r>
            <a:r>
              <a:rPr lang="zh-TW" altLang="en-US" sz="2800" dirty="0" smtClean="0"/>
              <a:t>、</a:t>
            </a:r>
            <a:endParaRPr lang="en-US" altLang="zh-TW" sz="2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世界銀行</a:t>
            </a:r>
            <a:r>
              <a:rPr lang="zh-TW" altLang="en-US" sz="2800" dirty="0"/>
              <a:t>副總裁、全國政協副主席</a:t>
            </a:r>
            <a:r>
              <a:rPr lang="en-US" altLang="zh-TW" sz="2800" dirty="0"/>
              <a:t>)</a:t>
            </a:r>
            <a:r>
              <a:rPr lang="zh-TW" altLang="en-US" sz="2800" dirty="0"/>
              <a:t>方面合作</a:t>
            </a:r>
            <a:r>
              <a:rPr lang="zh-TW" altLang="en-US" sz="2800" dirty="0" smtClean="0"/>
              <a:t>將</a:t>
            </a:r>
            <a:endParaRPr lang="en-US" altLang="zh-TW" sz="2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在</a:t>
            </a:r>
            <a:r>
              <a:rPr lang="zh-TW" altLang="en-US" sz="2800" dirty="0"/>
              <a:t>大陸建立總投入</a:t>
            </a:r>
            <a:r>
              <a:rPr lang="en-US" altLang="zh-TW" sz="2800" dirty="0"/>
              <a:t>4,400</a:t>
            </a:r>
            <a:r>
              <a:rPr lang="zh-TW" altLang="en-US" sz="2800" dirty="0"/>
              <a:t>萬美金年產</a:t>
            </a:r>
            <a:r>
              <a:rPr lang="en-US" altLang="zh-TW" sz="2800" dirty="0"/>
              <a:t>8,000</a:t>
            </a:r>
            <a:r>
              <a:rPr lang="zh-TW" altLang="en-US" sz="2800" dirty="0" smtClean="0"/>
              <a:t>噸</a:t>
            </a:r>
            <a:endParaRPr lang="en-US" altLang="zh-TW" sz="2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奈</a:t>
            </a:r>
            <a:r>
              <a:rPr lang="zh-TW" altLang="en-US" sz="2800" dirty="0"/>
              <a:t>米級肥料廠計劃。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en-US" altLang="zh-TW" sz="2800" dirty="0" smtClean="0"/>
              <a:t>3</a:t>
            </a:r>
            <a:r>
              <a:rPr lang="en-US" altLang="zh-TW" sz="2800" dirty="0"/>
              <a:t>.</a:t>
            </a:r>
            <a:r>
              <a:rPr lang="zh-TW" altLang="en-US" sz="2800" dirty="0"/>
              <a:t>預計成立奈米級中藥材工廠。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800" dirty="0">
                <a:solidFill>
                  <a:schemeClr val="accent1"/>
                </a:solidFill>
              </a:rPr>
              <a:t>●</a:t>
            </a:r>
            <a:r>
              <a:rPr lang="zh-TW" altLang="en-US" sz="2800" dirty="0">
                <a:solidFill>
                  <a:schemeClr val="accent1"/>
                </a:solidFill>
              </a:rPr>
              <a:t> </a:t>
            </a:r>
            <a:r>
              <a:rPr lang="en-US" altLang="zh-TW" sz="2800" dirty="0" smtClean="0"/>
              <a:t>4</a:t>
            </a:r>
            <a:r>
              <a:rPr lang="en-US" altLang="zh-TW" sz="2800" dirty="0"/>
              <a:t>.</a:t>
            </a:r>
            <a:r>
              <a:rPr lang="zh-TW" altLang="en-US" sz="2800" dirty="0"/>
              <a:t>利用奈米級技術成立癌症研究中心。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六、人生經驗分享</a:t>
            </a:r>
          </a:p>
        </p:txBody>
      </p:sp>
      <p:sp>
        <p:nvSpPr>
          <p:cNvPr id="18434" name="內容版面配置區 2"/>
          <p:cNvSpPr>
            <a:spLocks noGrp="1"/>
          </p:cNvSpPr>
          <p:nvPr>
            <p:ph idx="1"/>
          </p:nvPr>
        </p:nvSpPr>
        <p:spPr>
          <a:xfrm>
            <a:off x="1115616" y="1628800"/>
            <a:ext cx="7777163" cy="4179888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zh-TW" altLang="en-US" sz="2000" dirty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1. </a:t>
            </a:r>
            <a:r>
              <a:rPr lang="zh-TW" altLang="en-US" dirty="0" smtClean="0"/>
              <a:t>就學階段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zh-TW" altLang="en-US" sz="2000" dirty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2. </a:t>
            </a:r>
            <a:r>
              <a:rPr lang="zh-TW" altLang="en-US" dirty="0" smtClean="0"/>
              <a:t>初入社會階段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zh-TW" altLang="en-US" sz="2000" dirty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3. </a:t>
            </a:r>
            <a:r>
              <a:rPr lang="zh-TW" altLang="en-US" dirty="0" smtClean="0"/>
              <a:t>成立奈米生技公司階段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七、建議畢業生應具備的價值觀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1187455" y="1700218"/>
            <a:ext cx="7777163" cy="417988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000" smtClean="0">
                <a:solidFill>
                  <a:schemeClr val="accent1"/>
                </a:solidFill>
              </a:rPr>
              <a:t>●</a:t>
            </a:r>
            <a:r>
              <a:rPr lang="zh-TW" altLang="en-US" smtClean="0"/>
              <a:t>   </a:t>
            </a:r>
            <a:r>
              <a:rPr lang="en-US" altLang="zh-TW" smtClean="0"/>
              <a:t>1</a:t>
            </a:r>
            <a:r>
              <a:rPr lang="en-US" altLang="zh-TW" dirty="0" smtClean="0"/>
              <a:t>. </a:t>
            </a:r>
            <a:r>
              <a:rPr lang="zh-TW" altLang="en-US" dirty="0" smtClean="0"/>
              <a:t>孝  順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</a:t>
            </a:r>
            <a:r>
              <a:rPr lang="en-US" altLang="zh-TW" dirty="0" smtClean="0"/>
              <a:t>2. </a:t>
            </a:r>
            <a:r>
              <a:rPr lang="zh-TW" altLang="en-US" dirty="0" smtClean="0"/>
              <a:t>反  省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</a:t>
            </a:r>
            <a:r>
              <a:rPr lang="en-US" altLang="zh-TW" dirty="0" smtClean="0"/>
              <a:t>3. </a:t>
            </a:r>
            <a:r>
              <a:rPr lang="zh-TW" altLang="en-US" dirty="0" smtClean="0"/>
              <a:t>感  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</a:t>
            </a:r>
            <a:r>
              <a:rPr lang="en-US" altLang="zh-TW" dirty="0" smtClean="0"/>
              <a:t>4. </a:t>
            </a:r>
            <a:r>
              <a:rPr lang="zh-TW" altLang="en-US" dirty="0" smtClean="0"/>
              <a:t>懺  悔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solidFill>
                  <a:schemeClr val="accent1"/>
                </a:solidFill>
              </a:rPr>
              <a:t>●</a:t>
            </a:r>
            <a:r>
              <a:rPr lang="zh-TW" altLang="en-US" dirty="0" smtClean="0"/>
              <a:t>   </a:t>
            </a:r>
            <a:r>
              <a:rPr lang="en-US" altLang="zh-TW" dirty="0" smtClean="0"/>
              <a:t>5. </a:t>
            </a:r>
            <a:r>
              <a:rPr lang="zh-TW" altLang="en-US" dirty="0" smtClean="0"/>
              <a:t>因果觀念的建立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八、如何用正確的觀念面對人生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755655" y="1628775"/>
            <a:ext cx="7777163" cy="4179888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zh-TW" altLang="en-US" sz="2000" dirty="0" smtClean="0">
                <a:solidFill>
                  <a:schemeClr val="accent1"/>
                </a:solidFill>
              </a:rPr>
              <a:t>      ●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① </a:t>
            </a:r>
            <a:r>
              <a:rPr lang="zh-TW" altLang="en-US" dirty="0" smtClean="0"/>
              <a:t>人  生  如  夢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zh-TW" altLang="en-US" sz="2000" dirty="0" smtClean="0">
                <a:solidFill>
                  <a:schemeClr val="accent1"/>
                </a:solidFill>
              </a:rPr>
              <a:t>      ●</a:t>
            </a:r>
            <a:r>
              <a:rPr lang="zh-TW" altLang="en-US" dirty="0" smtClean="0"/>
              <a:t>    ② 戲  如  人  生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旅程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180</TotalTime>
  <Words>374</Words>
  <Application>Microsoft Office PowerPoint</Application>
  <PresentationFormat>如螢幕大小 (4:3)</PresentationFormat>
  <Paragraphs>40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旅程</vt:lpstr>
      <vt:lpstr>主講人：琉璃天奈米生物科技公司  董事長：蕭智遠</vt:lpstr>
      <vt:lpstr>一、琉璃天奈米生物科技有限公司簡介</vt:lpstr>
      <vt:lpstr>二、琉璃天奈米公司海外分公司及代理商</vt:lpstr>
      <vt:lpstr>四、世界地圖</vt:lpstr>
      <vt:lpstr>五、琉璃天奈米公司的大型計劃及願景</vt:lpstr>
      <vt:lpstr>六、人生經驗分享</vt:lpstr>
      <vt:lpstr>七、建議畢業生應具備的價值觀</vt:lpstr>
      <vt:lpstr>八、如何用正確的觀念面對人生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Jeff</dc:creator>
  <cp:lastModifiedBy>USER</cp:lastModifiedBy>
  <cp:revision>24</cp:revision>
  <dcterms:created xsi:type="dcterms:W3CDTF">2014-12-25T03:04:47Z</dcterms:created>
  <dcterms:modified xsi:type="dcterms:W3CDTF">2014-12-26T03:40:40Z</dcterms:modified>
</cp:coreProperties>
</file>