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7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50895F-AEBF-4B64-81D4-74CE74E14C22}" type="datetimeFigureOut">
              <a:rPr lang="zh-TW" altLang="en-US" smtClean="0"/>
              <a:t>2012/10/22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5CFB7C5-70EC-41A9-B94F-1B367281D3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5256584" cy="1368152"/>
          </a:xfrm>
        </p:spPr>
        <p:txBody>
          <a:bodyPr>
            <a:normAutofit/>
          </a:bodyPr>
          <a:lstStyle/>
          <a:p>
            <a:r>
              <a:rPr lang="zh-TW" altLang="en-US" sz="6800" dirty="0" smtClean="0"/>
              <a:t>演講題目</a:t>
            </a:r>
            <a:r>
              <a:rPr lang="en-US" altLang="zh-TW" sz="6800" dirty="0" smtClean="0"/>
              <a:t>:</a:t>
            </a:r>
            <a:endParaRPr lang="zh-TW" altLang="en-US" sz="6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1916832"/>
            <a:ext cx="9036496" cy="4320480"/>
          </a:xfrm>
        </p:spPr>
        <p:txBody>
          <a:bodyPr>
            <a:normAutofit/>
          </a:bodyPr>
          <a:lstStyle/>
          <a:p>
            <a:r>
              <a:rPr lang="zh-TW" altLang="en-US" sz="6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如何在精品業出人頭地</a:t>
            </a:r>
            <a:endParaRPr lang="en-US" altLang="zh-TW" sz="6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求職</a:t>
            </a:r>
            <a:r>
              <a:rPr lang="en-US" altLang="zh-TW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zh-TW" altLang="en-US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創業</a:t>
            </a:r>
            <a:r>
              <a:rPr lang="en-US" altLang="zh-TW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zh-TW" altLang="en-US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zh-TW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心路歷程</a:t>
            </a:r>
            <a:r>
              <a:rPr lang="en-US" altLang="zh-TW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zh-TW" altLang="en-US" sz="9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763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268760"/>
            <a:ext cx="7513723" cy="4824536"/>
          </a:xfrm>
        </p:spPr>
        <p:txBody>
          <a:bodyPr>
            <a:noAutofit/>
          </a:bodyPr>
          <a:lstStyle/>
          <a:p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演講人</a:t>
            </a:r>
            <a:r>
              <a:rPr lang="en-US" altLang="zh-TW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李學建</a:t>
            </a:r>
            <a:endParaRPr lang="en-US" altLang="zh-TW" sz="48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學歷</a:t>
            </a:r>
            <a:r>
              <a:rPr lang="en-US" altLang="zh-TW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中正理工學院</a:t>
            </a:r>
            <a:endParaRPr lang="en-US" altLang="zh-TW" sz="48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經歷</a:t>
            </a:r>
            <a:r>
              <a:rPr lang="en-US" altLang="zh-TW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陸總部資訊中心</a:t>
            </a:r>
            <a:endParaRPr lang="en-US" altLang="zh-TW" sz="48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現職</a:t>
            </a:r>
            <a:r>
              <a:rPr lang="en-US" altLang="zh-TW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蕭荷家居</a:t>
            </a:r>
            <a:r>
              <a:rPr lang="zh-TW" altLang="en-US" sz="48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zh-TW" sz="48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8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創意總監、總經理</a:t>
            </a:r>
            <a:endParaRPr lang="en-US" altLang="zh-TW" sz="4800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48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48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endParaRPr lang="zh-TW" altLang="en-US" sz="48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657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half" idx="1"/>
          </p:nvPr>
        </p:nvSpPr>
        <p:spPr>
          <a:xfrm>
            <a:off x="1619672" y="2996952"/>
            <a:ext cx="6912768" cy="1656184"/>
          </a:xfrm>
        </p:spPr>
        <p:txBody>
          <a:bodyPr>
            <a:normAutofit/>
          </a:bodyPr>
          <a:lstStyle/>
          <a:p>
            <a:r>
              <a:rPr lang="en-US" altLang="zh-TW" sz="6600" b="0" dirty="0" smtClean="0"/>
              <a:t>1</a:t>
            </a:r>
            <a:r>
              <a:rPr lang="en-US" altLang="zh-TW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TW" altLang="en-US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貴人相助</a:t>
            </a:r>
            <a:endParaRPr lang="zh-TW" altLang="en-US" sz="6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1619672" y="4221088"/>
            <a:ext cx="6912768" cy="1696240"/>
          </a:xfrm>
        </p:spPr>
        <p:txBody>
          <a:bodyPr>
            <a:normAutofit/>
          </a:bodyPr>
          <a:lstStyle/>
          <a:p>
            <a:r>
              <a:rPr lang="en-US" altLang="zh-TW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TW" altLang="en-US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小郭的故事</a:t>
            </a:r>
            <a:endParaRPr lang="zh-TW" altLang="en-US" sz="6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23528" y="365760"/>
            <a:ext cx="8640960" cy="1911112"/>
          </a:xfrm>
        </p:spPr>
        <p:txBody>
          <a:bodyPr/>
          <a:lstStyle/>
          <a:p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一、熱情之所在</a:t>
            </a:r>
            <a:r>
              <a:rPr lang="en-US" altLang="zh-TW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良師益友</a:t>
            </a:r>
            <a:r>
              <a:rPr lang="en-US" altLang="zh-TW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zh-TW" alt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765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332657"/>
            <a:ext cx="8568952" cy="2592288"/>
          </a:xfrm>
        </p:spPr>
        <p:txBody>
          <a:bodyPr/>
          <a:lstStyle/>
          <a:p>
            <a:r>
              <a:rPr lang="zh-TW" alt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二、熱愛工作就不覺得是在工作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3573016"/>
            <a:ext cx="7585731" cy="2952328"/>
          </a:xfrm>
        </p:spPr>
        <p:txBody>
          <a:bodyPr>
            <a:normAutofit/>
          </a:bodyPr>
          <a:lstStyle/>
          <a:p>
            <a:r>
              <a:rPr lang="en-US" altLang="zh-TW" sz="6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zh-TW" altLang="en-US" sz="6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滿腔熱情、致力追求卓越</a:t>
            </a:r>
          </a:p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265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2088232"/>
          </a:xfrm>
        </p:spPr>
        <p:txBody>
          <a:bodyPr/>
          <a:lstStyle/>
          <a:p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三、腦力激盪</a:t>
            </a:r>
            <a:r>
              <a:rPr lang="en-US" altLang="zh-TW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點子創新</a:t>
            </a:r>
            <a:endParaRPr lang="zh-TW" alt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7664" y="2852936"/>
            <a:ext cx="7520940" cy="3579849"/>
          </a:xfrm>
        </p:spPr>
        <p:txBody>
          <a:bodyPr>
            <a:normAutofit/>
          </a:bodyPr>
          <a:lstStyle/>
          <a:p>
            <a:r>
              <a:rPr lang="en-US" altLang="zh-TW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zh-TW" altLang="en-US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立可白</a:t>
            </a:r>
            <a:endParaRPr lang="en-US" altLang="zh-TW" sz="6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TW" altLang="en-US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達美樂比薩</a:t>
            </a:r>
            <a:endParaRPr lang="en-US" altLang="zh-TW" sz="6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zh-TW" altLang="en-US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打工的經驗</a:t>
            </a:r>
            <a:endParaRPr lang="zh-TW" altLang="en-US" sz="6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92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0149" y="404664"/>
            <a:ext cx="8603702" cy="2216242"/>
          </a:xfrm>
        </p:spPr>
        <p:txBody>
          <a:bodyPr/>
          <a:lstStyle/>
          <a:p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四、與顧客交心，愛與關懷的回饋</a:t>
            </a:r>
            <a:endParaRPr lang="zh-TW" alt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99592" y="2852936"/>
            <a:ext cx="8100392" cy="4005064"/>
          </a:xfrm>
        </p:spPr>
        <p:txBody>
          <a:bodyPr>
            <a:noAutofit/>
          </a:bodyPr>
          <a:lstStyle/>
          <a:p>
            <a:r>
              <a:rPr lang="en-US" altLang="zh-TW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zh-TW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汽車業務的案例</a:t>
            </a:r>
            <a:endParaRPr lang="en-US" altLang="zh-TW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TW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商品店的故事</a:t>
            </a:r>
            <a:endParaRPr lang="en-US" altLang="zh-TW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zh-TW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雞婆的結局</a:t>
            </a:r>
            <a:endParaRPr lang="zh-TW" alt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2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half" idx="1"/>
          </p:nvPr>
        </p:nvSpPr>
        <p:spPr>
          <a:xfrm>
            <a:off x="755576" y="3933056"/>
            <a:ext cx="7632848" cy="1696240"/>
          </a:xfrm>
        </p:spPr>
        <p:txBody>
          <a:bodyPr>
            <a:normAutofit/>
          </a:bodyPr>
          <a:lstStyle/>
          <a:p>
            <a:r>
              <a:rPr lang="en-US" altLang="zh-TW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TW" altLang="en-US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美國金融風暴</a:t>
            </a:r>
            <a:endParaRPr lang="zh-TW" altLang="en-US" sz="6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755576" y="2738628"/>
            <a:ext cx="7272808" cy="1380744"/>
          </a:xfrm>
        </p:spPr>
        <p:txBody>
          <a:bodyPr>
            <a:normAutofit/>
          </a:bodyPr>
          <a:lstStyle/>
          <a:p>
            <a:r>
              <a:rPr lang="en-US" altLang="zh-TW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1.911</a:t>
            </a:r>
            <a:r>
              <a:rPr lang="zh-TW" altLang="en-US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大地震</a:t>
            </a:r>
            <a:endParaRPr lang="zh-TW" altLang="en-US" sz="6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38125" y="404664"/>
            <a:ext cx="8892480" cy="1944216"/>
          </a:xfrm>
        </p:spPr>
        <p:txBody>
          <a:bodyPr/>
          <a:lstStyle/>
          <a:p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五、居安思危</a:t>
            </a:r>
            <a:r>
              <a:rPr lang="en-US" altLang="zh-TW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掌控風險</a:t>
            </a:r>
            <a:endParaRPr lang="zh-TW" alt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1800199"/>
          </a:xfrm>
        </p:spPr>
        <p:txBody>
          <a:bodyPr/>
          <a:lstStyle/>
          <a:p>
            <a:r>
              <a:rPr lang="zh-TW" alt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六、讓生活更美好</a:t>
            </a:r>
            <a:endParaRPr lang="zh-TW" alt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83768" y="3212976"/>
            <a:ext cx="4392488" cy="2370583"/>
          </a:xfrm>
        </p:spPr>
        <p:txBody>
          <a:bodyPr>
            <a:normAutofit/>
          </a:bodyPr>
          <a:lstStyle/>
          <a:p>
            <a:r>
              <a:rPr lang="zh-TW" altLang="en-US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養雞的故事</a:t>
            </a:r>
            <a:endParaRPr lang="zh-TW" altLang="en-US" sz="6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 descr="C:\Users\CKH\AppData\Local\Microsoft\Windows\Temporary Internet Files\Content.IE5\ZTBX8W8T\MC9004270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762350"/>
            <a:ext cx="2016224" cy="2678826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29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綜合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113</TotalTime>
  <Words>141</Words>
  <Application>Microsoft Office PowerPoint</Application>
  <PresentationFormat>如螢幕大小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角度</vt:lpstr>
      <vt:lpstr>演講題目:</vt:lpstr>
      <vt:lpstr>PowerPoint 簡報</vt:lpstr>
      <vt:lpstr>一、熱情之所在                          良師益友!</vt:lpstr>
      <vt:lpstr>二、熱愛工作就不覺得是在工作</vt:lpstr>
      <vt:lpstr>三、腦力激盪                   點子創新</vt:lpstr>
      <vt:lpstr>四、與顧客交心，愛與關懷的回饋</vt:lpstr>
      <vt:lpstr>五、居安思危                      掌控風險</vt:lpstr>
      <vt:lpstr>六、讓生活更美好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演講題目:</dc:title>
  <dc:creator>CKH</dc:creator>
  <cp:lastModifiedBy>CKH</cp:lastModifiedBy>
  <cp:revision>15</cp:revision>
  <dcterms:created xsi:type="dcterms:W3CDTF">2012-10-22T03:50:16Z</dcterms:created>
  <dcterms:modified xsi:type="dcterms:W3CDTF">2012-10-22T05:43:54Z</dcterms:modified>
</cp:coreProperties>
</file>