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3"/>
  </p:notesMasterIdLst>
  <p:sldIdLst>
    <p:sldId id="256" r:id="rId2"/>
    <p:sldId id="257" r:id="rId3"/>
    <p:sldId id="258" r:id="rId4"/>
    <p:sldId id="275" r:id="rId5"/>
    <p:sldId id="266" r:id="rId6"/>
    <p:sldId id="277" r:id="rId7"/>
    <p:sldId id="280" r:id="rId8"/>
    <p:sldId id="279" r:id="rId9"/>
    <p:sldId id="278" r:id="rId10"/>
    <p:sldId id="281" r:id="rId11"/>
    <p:sldId id="276" r:id="rId12"/>
    <p:sldId id="316" r:id="rId13"/>
    <p:sldId id="269" r:id="rId14"/>
    <p:sldId id="270" r:id="rId15"/>
    <p:sldId id="271" r:id="rId16"/>
    <p:sldId id="272" r:id="rId17"/>
    <p:sldId id="273" r:id="rId18"/>
    <p:sldId id="274" r:id="rId19"/>
    <p:sldId id="265" r:id="rId20"/>
    <p:sldId id="267" r:id="rId21"/>
    <p:sldId id="263" r:id="rId22"/>
    <p:sldId id="262" r:id="rId23"/>
    <p:sldId id="261" r:id="rId24"/>
    <p:sldId id="268" r:id="rId25"/>
    <p:sldId id="315" r:id="rId26"/>
    <p:sldId id="317" r:id="rId27"/>
    <p:sldId id="259" r:id="rId28"/>
    <p:sldId id="260" r:id="rId29"/>
    <p:sldId id="282" r:id="rId30"/>
    <p:sldId id="293" r:id="rId31"/>
    <p:sldId id="318" r:id="rId32"/>
    <p:sldId id="292" r:id="rId33"/>
    <p:sldId id="296" r:id="rId34"/>
    <p:sldId id="289" r:id="rId35"/>
    <p:sldId id="290" r:id="rId36"/>
    <p:sldId id="294" r:id="rId37"/>
    <p:sldId id="295" r:id="rId38"/>
    <p:sldId id="297" r:id="rId39"/>
    <p:sldId id="288" r:id="rId40"/>
    <p:sldId id="305" r:id="rId41"/>
    <p:sldId id="311" r:id="rId42"/>
    <p:sldId id="309" r:id="rId43"/>
    <p:sldId id="313" r:id="rId44"/>
    <p:sldId id="310" r:id="rId45"/>
    <p:sldId id="306" r:id="rId46"/>
    <p:sldId id="308" r:id="rId47"/>
    <p:sldId id="304" r:id="rId48"/>
    <p:sldId id="299" r:id="rId49"/>
    <p:sldId id="301" r:id="rId50"/>
    <p:sldId id="303" r:id="rId51"/>
    <p:sldId id="319" r:id="rId52"/>
  </p:sldIdLst>
  <p:sldSz cx="9144000" cy="6858000" type="screen4x3"/>
  <p:notesSz cx="6667500" cy="9904413"/>
  <p:defaultTextStyle>
    <a:defPPr>
      <a:defRPr lang="en-US"/>
    </a:defPPr>
    <a:lvl1pPr algn="l" rtl="0" fontAlgn="base">
      <a:spcBef>
        <a:spcPct val="0"/>
      </a:spcBef>
      <a:spcAft>
        <a:spcPct val="0"/>
      </a:spcAft>
      <a:defRPr kumimoji="1" sz="2400" kern="1200">
        <a:solidFill>
          <a:schemeClr val="tx1"/>
        </a:solidFill>
        <a:latin typeface="Times New Roman" pitchFamily="18" charset="0"/>
        <a:ea typeface="新細明體" charset="-120"/>
        <a:cs typeface="+mn-cs"/>
      </a:defRPr>
    </a:lvl1pPr>
    <a:lvl2pPr marL="457200" algn="l" rtl="0" fontAlgn="base">
      <a:spcBef>
        <a:spcPct val="0"/>
      </a:spcBef>
      <a:spcAft>
        <a:spcPct val="0"/>
      </a:spcAft>
      <a:defRPr kumimoji="1" sz="2400" kern="1200">
        <a:solidFill>
          <a:schemeClr val="tx1"/>
        </a:solidFill>
        <a:latin typeface="Times New Roman" pitchFamily="18" charset="0"/>
        <a:ea typeface="新細明體" charset="-120"/>
        <a:cs typeface="+mn-cs"/>
      </a:defRPr>
    </a:lvl2pPr>
    <a:lvl3pPr marL="914400" algn="l" rtl="0" fontAlgn="base">
      <a:spcBef>
        <a:spcPct val="0"/>
      </a:spcBef>
      <a:spcAft>
        <a:spcPct val="0"/>
      </a:spcAft>
      <a:defRPr kumimoji="1" sz="2400" kern="1200">
        <a:solidFill>
          <a:schemeClr val="tx1"/>
        </a:solidFill>
        <a:latin typeface="Times New Roman" pitchFamily="18" charset="0"/>
        <a:ea typeface="新細明體" charset="-120"/>
        <a:cs typeface="+mn-cs"/>
      </a:defRPr>
    </a:lvl3pPr>
    <a:lvl4pPr marL="1371600" algn="l" rtl="0" fontAlgn="base">
      <a:spcBef>
        <a:spcPct val="0"/>
      </a:spcBef>
      <a:spcAft>
        <a:spcPct val="0"/>
      </a:spcAft>
      <a:defRPr kumimoji="1" sz="2400" kern="1200">
        <a:solidFill>
          <a:schemeClr val="tx1"/>
        </a:solidFill>
        <a:latin typeface="Times New Roman" pitchFamily="18" charset="0"/>
        <a:ea typeface="新細明體" charset="-120"/>
        <a:cs typeface="+mn-cs"/>
      </a:defRPr>
    </a:lvl4pPr>
    <a:lvl5pPr marL="1828800" algn="l" rtl="0" fontAlgn="base">
      <a:spcBef>
        <a:spcPct val="0"/>
      </a:spcBef>
      <a:spcAft>
        <a:spcPct val="0"/>
      </a:spcAft>
      <a:defRPr kumimoji="1" sz="2400" kern="1200">
        <a:solidFill>
          <a:schemeClr val="tx1"/>
        </a:solidFill>
        <a:latin typeface="Times New Roman" pitchFamily="18" charset="0"/>
        <a:ea typeface="新細明體"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008E"/>
    <a:srgbClr val="CC3300"/>
    <a:srgbClr val="FF6600"/>
    <a:srgbClr val="000000"/>
    <a:srgbClr val="FF505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32" autoAdjust="0"/>
    <p:restoredTop sz="90929"/>
  </p:normalViewPr>
  <p:slideViewPr>
    <p:cSldViewPr>
      <p:cViewPr varScale="1">
        <p:scale>
          <a:sx n="98" d="100"/>
          <a:sy n="98" d="100"/>
        </p:scale>
        <p:origin x="-594"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889250" cy="495300"/>
          </a:xfrm>
          <a:prstGeom prst="rect">
            <a:avLst/>
          </a:prstGeom>
        </p:spPr>
        <p:txBody>
          <a:bodyPr vert="horz" lIns="91440" tIns="45720" rIns="91440" bIns="45720" rtlCol="0"/>
          <a:lstStyle>
            <a:lvl1pPr algn="l">
              <a:defRPr kumimoji="0" sz="1200">
                <a:ea typeface="+mn-ea"/>
              </a:defRPr>
            </a:lvl1pPr>
          </a:lstStyle>
          <a:p>
            <a:pPr>
              <a:defRPr/>
            </a:pPr>
            <a:endParaRPr lang="zh-TW" altLang="en-US"/>
          </a:p>
        </p:txBody>
      </p:sp>
      <p:sp>
        <p:nvSpPr>
          <p:cNvPr id="3" name="日期版面配置區 2"/>
          <p:cNvSpPr>
            <a:spLocks noGrp="1"/>
          </p:cNvSpPr>
          <p:nvPr>
            <p:ph type="dt" idx="1"/>
          </p:nvPr>
        </p:nvSpPr>
        <p:spPr>
          <a:xfrm>
            <a:off x="3776663" y="0"/>
            <a:ext cx="2889250" cy="495300"/>
          </a:xfrm>
          <a:prstGeom prst="rect">
            <a:avLst/>
          </a:prstGeom>
        </p:spPr>
        <p:txBody>
          <a:bodyPr vert="horz" lIns="91440" tIns="45720" rIns="91440" bIns="45720" rtlCol="0"/>
          <a:lstStyle>
            <a:lvl1pPr algn="r">
              <a:defRPr kumimoji="0" sz="1200">
                <a:ea typeface="+mn-ea"/>
              </a:defRPr>
            </a:lvl1pPr>
          </a:lstStyle>
          <a:p>
            <a:pPr>
              <a:defRPr/>
            </a:pPr>
            <a:fld id="{685979FC-747D-4C45-BE4F-9B3845464631}" type="datetimeFigureOut">
              <a:rPr lang="zh-TW" altLang="en-US"/>
              <a:pPr>
                <a:defRPr/>
              </a:pPr>
              <a:t>2012/10/19</a:t>
            </a:fld>
            <a:endParaRPr lang="zh-TW" altLang="en-US"/>
          </a:p>
        </p:txBody>
      </p:sp>
      <p:sp>
        <p:nvSpPr>
          <p:cNvPr id="4" name="投影片圖像版面配置區 3"/>
          <p:cNvSpPr>
            <a:spLocks noGrp="1" noRot="1" noChangeAspect="1"/>
          </p:cNvSpPr>
          <p:nvPr>
            <p:ph type="sldImg" idx="2"/>
          </p:nvPr>
        </p:nvSpPr>
        <p:spPr>
          <a:xfrm>
            <a:off x="857250" y="742950"/>
            <a:ext cx="4953000" cy="3714750"/>
          </a:xfrm>
          <a:prstGeom prst="rect">
            <a:avLst/>
          </a:prstGeom>
          <a:noFill/>
          <a:ln w="12700">
            <a:solidFill>
              <a:prstClr val="black"/>
            </a:solidFill>
          </a:ln>
        </p:spPr>
        <p:txBody>
          <a:bodyPr vert="horz" lIns="91440" tIns="45720" rIns="91440" bIns="45720" rtlCol="0" anchor="ctr"/>
          <a:lstStyle/>
          <a:p>
            <a:pPr lvl="0"/>
            <a:endParaRPr lang="zh-TW" altLang="en-US" noProof="0" smtClean="0"/>
          </a:p>
        </p:txBody>
      </p:sp>
      <p:sp>
        <p:nvSpPr>
          <p:cNvPr id="5" name="備忘稿版面配置區 4"/>
          <p:cNvSpPr>
            <a:spLocks noGrp="1"/>
          </p:cNvSpPr>
          <p:nvPr>
            <p:ph type="body" sz="quarter" idx="3"/>
          </p:nvPr>
        </p:nvSpPr>
        <p:spPr>
          <a:xfrm>
            <a:off x="666750" y="4705350"/>
            <a:ext cx="5334000" cy="4456113"/>
          </a:xfrm>
          <a:prstGeom prst="rect">
            <a:avLst/>
          </a:prstGeom>
        </p:spPr>
        <p:txBody>
          <a:bodyPr vert="horz" lIns="91440" tIns="45720" rIns="91440" bIns="45720"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9407525"/>
            <a:ext cx="2889250" cy="495300"/>
          </a:xfrm>
          <a:prstGeom prst="rect">
            <a:avLst/>
          </a:prstGeom>
        </p:spPr>
        <p:txBody>
          <a:bodyPr vert="horz" lIns="91440" tIns="45720" rIns="91440" bIns="45720" rtlCol="0" anchor="b"/>
          <a:lstStyle>
            <a:lvl1pPr algn="l">
              <a:defRPr kumimoji="0" sz="1200">
                <a:ea typeface="+mn-ea"/>
              </a:defRPr>
            </a:lvl1pPr>
          </a:lstStyle>
          <a:p>
            <a:pPr>
              <a:defRPr/>
            </a:pPr>
            <a:endParaRPr lang="zh-TW" altLang="en-US"/>
          </a:p>
        </p:txBody>
      </p:sp>
      <p:sp>
        <p:nvSpPr>
          <p:cNvPr id="7" name="投影片編號版面配置區 6"/>
          <p:cNvSpPr>
            <a:spLocks noGrp="1"/>
          </p:cNvSpPr>
          <p:nvPr>
            <p:ph type="sldNum" sz="quarter" idx="5"/>
          </p:nvPr>
        </p:nvSpPr>
        <p:spPr>
          <a:xfrm>
            <a:off x="3776663" y="9407525"/>
            <a:ext cx="2889250" cy="495300"/>
          </a:xfrm>
          <a:prstGeom prst="rect">
            <a:avLst/>
          </a:prstGeom>
        </p:spPr>
        <p:txBody>
          <a:bodyPr vert="horz" lIns="91440" tIns="45720" rIns="91440" bIns="45720" rtlCol="0" anchor="b"/>
          <a:lstStyle>
            <a:lvl1pPr algn="r">
              <a:defRPr kumimoji="0" sz="1200">
                <a:ea typeface="+mn-ea"/>
              </a:defRPr>
            </a:lvl1pPr>
          </a:lstStyle>
          <a:p>
            <a:pPr>
              <a:defRPr/>
            </a:pPr>
            <a:fld id="{052D2F93-C399-4FAE-8628-39465A7D7364}"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656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smtClean="0"/>
          </a:p>
        </p:txBody>
      </p:sp>
      <p:sp>
        <p:nvSpPr>
          <p:cNvPr id="6656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9C0106A-AED2-4227-8AA9-14193D389337}" type="slidenum">
              <a:rPr lang="zh-TW" altLang="en-US" smtClean="0"/>
              <a:pPr/>
              <a:t>49</a:t>
            </a:fld>
            <a:endParaRPr lang="en-US" altLang="zh-TW"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solidFill>
          <a:srgbClr val="FF6600"/>
        </a:solidFill>
        <a:effectLst/>
      </p:bgPr>
    </p:bg>
    <p:spTree>
      <p:nvGrpSpPr>
        <p:cNvPr id="1" name=""/>
        <p:cNvGrpSpPr/>
        <p:nvPr/>
      </p:nvGrpSpPr>
      <p:grpSpPr>
        <a:xfrm>
          <a:off x="0" y="0"/>
          <a:ext cx="0" cy="0"/>
          <a:chOff x="0" y="0"/>
          <a:chExt cx="0" cy="0"/>
        </a:xfrm>
      </p:grpSpPr>
      <p:pic>
        <p:nvPicPr>
          <p:cNvPr id="4" name="Picture 16" descr="fia2"/>
          <p:cNvPicPr>
            <a:picLocks noChangeAspect="1" noChangeArrowheads="1"/>
          </p:cNvPicPr>
          <p:nvPr/>
        </p:nvPicPr>
        <p:blipFill>
          <a:blip r:embed="rId2"/>
          <a:srcRect/>
          <a:stretch>
            <a:fillRect/>
          </a:stretch>
        </p:blipFill>
        <p:spPr bwMode="auto">
          <a:xfrm>
            <a:off x="0" y="0"/>
            <a:ext cx="9144000" cy="6461125"/>
          </a:xfrm>
          <a:prstGeom prst="rect">
            <a:avLst/>
          </a:prstGeom>
          <a:noFill/>
          <a:ln w="9525">
            <a:noFill/>
            <a:miter lim="800000"/>
            <a:headEnd/>
            <a:tailEnd/>
          </a:ln>
        </p:spPr>
      </p:pic>
      <p:sp>
        <p:nvSpPr>
          <p:cNvPr id="3083" name="Rectangle 11"/>
          <p:cNvSpPr>
            <a:spLocks noGrp="1" noChangeArrowheads="1"/>
          </p:cNvSpPr>
          <p:nvPr>
            <p:ph type="ctrTitle" sz="quarter"/>
          </p:nvPr>
        </p:nvSpPr>
        <p:spPr>
          <a:xfrm>
            <a:off x="1905000" y="1676400"/>
            <a:ext cx="6934200" cy="2116138"/>
          </a:xfrm>
        </p:spPr>
        <p:txBody>
          <a:bodyPr/>
          <a:lstStyle>
            <a:lvl1pPr algn="ctr">
              <a:defRPr/>
            </a:lvl1pPr>
          </a:lstStyle>
          <a:p>
            <a:r>
              <a:rPr lang="zh-TW" altLang="en-US" smtClean="0"/>
              <a:t>按一下以編輯母片標題樣式</a:t>
            </a:r>
            <a:endParaRPr lang="en-US" altLang="zh-TW"/>
          </a:p>
        </p:txBody>
      </p:sp>
      <p:sp>
        <p:nvSpPr>
          <p:cNvPr id="3084" name="Rectangle 12"/>
          <p:cNvSpPr>
            <a:spLocks noGrp="1" noChangeArrowheads="1"/>
          </p:cNvSpPr>
          <p:nvPr>
            <p:ph type="subTitle" sz="quarter" idx="1"/>
          </p:nvPr>
        </p:nvSpPr>
        <p:spPr>
          <a:xfrm>
            <a:off x="1911350" y="3968750"/>
            <a:ext cx="6400800" cy="1752600"/>
          </a:xfrm>
        </p:spPr>
        <p:txBody>
          <a:bodyPr/>
          <a:lstStyle>
            <a:lvl1pPr marL="0" indent="0" algn="ctr">
              <a:buFontTx/>
              <a:buNone/>
              <a:defRPr/>
            </a:lvl1pPr>
          </a:lstStyle>
          <a:p>
            <a:r>
              <a:rPr lang="zh-TW" altLang="en-US" smtClean="0"/>
              <a:t>按一下以編輯母片副標題樣式</a:t>
            </a:r>
            <a:endParaRPr lang="en-US" altLang="zh-TW"/>
          </a:p>
        </p:txBody>
      </p:sp>
      <p:sp>
        <p:nvSpPr>
          <p:cNvPr id="5" name="Rectangle 13"/>
          <p:cNvSpPr>
            <a:spLocks noGrp="1" noChangeArrowheads="1"/>
          </p:cNvSpPr>
          <p:nvPr>
            <p:ph type="dt" sz="quarter" idx="10"/>
          </p:nvPr>
        </p:nvSpPr>
        <p:spPr>
          <a:xfrm>
            <a:off x="1828800" y="6400800"/>
            <a:ext cx="1905000" cy="457200"/>
          </a:xfrm>
        </p:spPr>
        <p:txBody>
          <a:bodyPr/>
          <a:lstStyle>
            <a:lvl1pPr>
              <a:defRPr/>
            </a:lvl1pPr>
          </a:lstStyle>
          <a:p>
            <a:pPr>
              <a:defRPr/>
            </a:pPr>
            <a:fld id="{DE922B65-29A7-4762-AB53-B3ADDE562254}" type="datetime1">
              <a:rPr lang="zh-TW" altLang="en-US"/>
              <a:pPr>
                <a:defRPr/>
              </a:pPr>
              <a:t>2012/10/19</a:t>
            </a:fld>
            <a:endParaRPr lang="en-US" altLang="zh-TW"/>
          </a:p>
        </p:txBody>
      </p:sp>
      <p:sp>
        <p:nvSpPr>
          <p:cNvPr id="6" name="Rectangle 14"/>
          <p:cNvSpPr>
            <a:spLocks noGrp="1" noChangeArrowheads="1"/>
          </p:cNvSpPr>
          <p:nvPr>
            <p:ph type="ftr" sz="quarter" idx="11"/>
          </p:nvPr>
        </p:nvSpPr>
        <p:spPr>
          <a:xfrm>
            <a:off x="3962400" y="6400800"/>
            <a:ext cx="2895600" cy="457200"/>
          </a:xfrm>
        </p:spPr>
        <p:txBody>
          <a:bodyPr/>
          <a:lstStyle>
            <a:lvl1pPr>
              <a:defRPr/>
            </a:lvl1pPr>
          </a:lstStyle>
          <a:p>
            <a:pPr>
              <a:defRPr/>
            </a:pPr>
            <a:endParaRPr lang="en-US" altLang="zh-TW"/>
          </a:p>
        </p:txBody>
      </p:sp>
      <p:sp>
        <p:nvSpPr>
          <p:cNvPr id="7" name="Rectangle 15"/>
          <p:cNvSpPr>
            <a:spLocks noGrp="1" noChangeArrowheads="1"/>
          </p:cNvSpPr>
          <p:nvPr>
            <p:ph type="sldNum" sz="quarter" idx="12"/>
          </p:nvPr>
        </p:nvSpPr>
        <p:spPr/>
        <p:txBody>
          <a:bodyPr/>
          <a:lstStyle>
            <a:lvl1pPr>
              <a:defRPr/>
            </a:lvl1pPr>
          </a:lstStyle>
          <a:p>
            <a:pPr>
              <a:defRPr/>
            </a:pPr>
            <a:fld id="{818A5380-1F42-4B3E-81EC-30576A81EAAB}" type="slidenum">
              <a:rPr lang="zh-TW" altLang="en-US"/>
              <a:pPr>
                <a:defRPr/>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3"/>
          <p:cNvSpPr>
            <a:spLocks noGrp="1" noChangeArrowheads="1"/>
          </p:cNvSpPr>
          <p:nvPr>
            <p:ph type="dt" sz="half" idx="10"/>
          </p:nvPr>
        </p:nvSpPr>
        <p:spPr>
          <a:ln/>
        </p:spPr>
        <p:txBody>
          <a:bodyPr/>
          <a:lstStyle>
            <a:lvl1pPr>
              <a:defRPr/>
            </a:lvl1pPr>
          </a:lstStyle>
          <a:p>
            <a:pPr>
              <a:defRPr/>
            </a:pPr>
            <a:fld id="{F0FAAC8D-DAF1-4228-BAEC-C4E9B96B9BFC}" type="datetime1">
              <a:rPr lang="zh-TW" altLang="en-US"/>
              <a:pPr>
                <a:defRPr/>
              </a:pPr>
              <a:t>2012/10/19</a:t>
            </a:fld>
            <a:endParaRPr lang="en-US" altLang="zh-TW"/>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5"/>
          <p:cNvSpPr>
            <a:spLocks noGrp="1" noChangeArrowheads="1"/>
          </p:cNvSpPr>
          <p:nvPr>
            <p:ph type="sldNum" sz="quarter" idx="12"/>
          </p:nvPr>
        </p:nvSpPr>
        <p:spPr>
          <a:ln/>
        </p:spPr>
        <p:txBody>
          <a:bodyPr/>
          <a:lstStyle>
            <a:lvl1pPr>
              <a:defRPr/>
            </a:lvl1pPr>
          </a:lstStyle>
          <a:p>
            <a:pPr>
              <a:defRPr/>
            </a:pPr>
            <a:fld id="{1A786168-E87A-418E-9912-22092A7677F8}" type="slidenum">
              <a:rPr lang="zh-TW" altLang="en-US"/>
              <a:pPr>
                <a:defRPr/>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48500" y="304800"/>
            <a:ext cx="1943100" cy="57912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219200" y="304800"/>
            <a:ext cx="5676900" cy="57912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3"/>
          <p:cNvSpPr>
            <a:spLocks noGrp="1" noChangeArrowheads="1"/>
          </p:cNvSpPr>
          <p:nvPr>
            <p:ph type="dt" sz="half" idx="10"/>
          </p:nvPr>
        </p:nvSpPr>
        <p:spPr>
          <a:ln/>
        </p:spPr>
        <p:txBody>
          <a:bodyPr/>
          <a:lstStyle>
            <a:lvl1pPr>
              <a:defRPr/>
            </a:lvl1pPr>
          </a:lstStyle>
          <a:p>
            <a:pPr>
              <a:defRPr/>
            </a:pPr>
            <a:fld id="{DF015801-51DA-4841-96DC-7A0A588F4112}" type="datetime1">
              <a:rPr lang="zh-TW" altLang="en-US"/>
              <a:pPr>
                <a:defRPr/>
              </a:pPr>
              <a:t>2012/10/19</a:t>
            </a:fld>
            <a:endParaRPr lang="en-US" altLang="zh-TW"/>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5"/>
          <p:cNvSpPr>
            <a:spLocks noGrp="1" noChangeArrowheads="1"/>
          </p:cNvSpPr>
          <p:nvPr>
            <p:ph type="sldNum" sz="quarter" idx="12"/>
          </p:nvPr>
        </p:nvSpPr>
        <p:spPr>
          <a:ln/>
        </p:spPr>
        <p:txBody>
          <a:bodyPr/>
          <a:lstStyle>
            <a:lvl1pPr>
              <a:defRPr/>
            </a:lvl1pPr>
          </a:lstStyle>
          <a:p>
            <a:pPr>
              <a:defRPr/>
            </a:pPr>
            <a:fld id="{56433C69-4D04-4B3D-BBFA-D61AED402E18}" type="slidenum">
              <a:rPr lang="zh-TW" altLang="en-US"/>
              <a:pPr>
                <a:defRPr/>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3"/>
          <p:cNvSpPr>
            <a:spLocks noGrp="1" noChangeArrowheads="1"/>
          </p:cNvSpPr>
          <p:nvPr>
            <p:ph type="dt" sz="half" idx="10"/>
          </p:nvPr>
        </p:nvSpPr>
        <p:spPr>
          <a:ln/>
        </p:spPr>
        <p:txBody>
          <a:bodyPr/>
          <a:lstStyle>
            <a:lvl1pPr>
              <a:defRPr/>
            </a:lvl1pPr>
          </a:lstStyle>
          <a:p>
            <a:pPr>
              <a:defRPr/>
            </a:pPr>
            <a:fld id="{0ABF27A4-CBDD-457D-B001-06E209B5E5F5}" type="datetime1">
              <a:rPr lang="zh-TW" altLang="en-US"/>
              <a:pPr>
                <a:defRPr/>
              </a:pPr>
              <a:t>2012/10/19</a:t>
            </a:fld>
            <a:endParaRPr lang="en-US" altLang="zh-TW"/>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5"/>
          <p:cNvSpPr>
            <a:spLocks noGrp="1" noChangeArrowheads="1"/>
          </p:cNvSpPr>
          <p:nvPr>
            <p:ph type="sldNum" sz="quarter" idx="12"/>
          </p:nvPr>
        </p:nvSpPr>
        <p:spPr>
          <a:ln/>
        </p:spPr>
        <p:txBody>
          <a:bodyPr/>
          <a:lstStyle>
            <a:lvl1pPr>
              <a:defRPr/>
            </a:lvl1pPr>
          </a:lstStyle>
          <a:p>
            <a:pPr>
              <a:defRPr/>
            </a:pPr>
            <a:fld id="{80FDCB4B-0C6C-4E69-8687-87372A873F0D}" type="slidenum">
              <a:rPr lang="zh-TW" altLang="en-US"/>
              <a:pPr>
                <a:defRPr/>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3"/>
          <p:cNvSpPr>
            <a:spLocks noGrp="1" noChangeArrowheads="1"/>
          </p:cNvSpPr>
          <p:nvPr>
            <p:ph type="dt" sz="half" idx="10"/>
          </p:nvPr>
        </p:nvSpPr>
        <p:spPr>
          <a:ln/>
        </p:spPr>
        <p:txBody>
          <a:bodyPr/>
          <a:lstStyle>
            <a:lvl1pPr>
              <a:defRPr/>
            </a:lvl1pPr>
          </a:lstStyle>
          <a:p>
            <a:pPr>
              <a:defRPr/>
            </a:pPr>
            <a:fld id="{AE3023CF-042C-48C5-B78D-37992E440BB6}" type="datetime1">
              <a:rPr lang="zh-TW" altLang="en-US"/>
              <a:pPr>
                <a:defRPr/>
              </a:pPr>
              <a:t>2012/10/19</a:t>
            </a:fld>
            <a:endParaRPr lang="en-US" altLang="zh-TW"/>
          </a:p>
        </p:txBody>
      </p:sp>
      <p:sp>
        <p:nvSpPr>
          <p:cNvPr id="5" name="Rectangle 14"/>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5"/>
          <p:cNvSpPr>
            <a:spLocks noGrp="1" noChangeArrowheads="1"/>
          </p:cNvSpPr>
          <p:nvPr>
            <p:ph type="sldNum" sz="quarter" idx="12"/>
          </p:nvPr>
        </p:nvSpPr>
        <p:spPr>
          <a:ln/>
        </p:spPr>
        <p:txBody>
          <a:bodyPr/>
          <a:lstStyle>
            <a:lvl1pPr>
              <a:defRPr/>
            </a:lvl1pPr>
          </a:lstStyle>
          <a:p>
            <a:pPr>
              <a:defRPr/>
            </a:pPr>
            <a:fld id="{7B4BD915-3176-4CA7-A7F7-6C8F605B92B6}" type="slidenum">
              <a:rPr lang="zh-TW" altLang="en-US"/>
              <a:pPr>
                <a:defRPr/>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3"/>
          <p:cNvSpPr>
            <a:spLocks noGrp="1" noChangeArrowheads="1"/>
          </p:cNvSpPr>
          <p:nvPr>
            <p:ph type="dt" sz="half" idx="10"/>
          </p:nvPr>
        </p:nvSpPr>
        <p:spPr>
          <a:ln/>
        </p:spPr>
        <p:txBody>
          <a:bodyPr/>
          <a:lstStyle>
            <a:lvl1pPr>
              <a:defRPr/>
            </a:lvl1pPr>
          </a:lstStyle>
          <a:p>
            <a:pPr>
              <a:defRPr/>
            </a:pPr>
            <a:fld id="{E27C6EF4-67D9-49DF-8ABB-8C3C216C7155}" type="datetime1">
              <a:rPr lang="zh-TW" altLang="en-US"/>
              <a:pPr>
                <a:defRPr/>
              </a:pPr>
              <a:t>2012/10/19</a:t>
            </a:fld>
            <a:endParaRPr lang="en-US" altLang="zh-TW"/>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5"/>
          <p:cNvSpPr>
            <a:spLocks noGrp="1" noChangeArrowheads="1"/>
          </p:cNvSpPr>
          <p:nvPr>
            <p:ph type="sldNum" sz="quarter" idx="12"/>
          </p:nvPr>
        </p:nvSpPr>
        <p:spPr>
          <a:ln/>
        </p:spPr>
        <p:txBody>
          <a:bodyPr/>
          <a:lstStyle>
            <a:lvl1pPr>
              <a:defRPr/>
            </a:lvl1pPr>
          </a:lstStyle>
          <a:p>
            <a:pPr>
              <a:defRPr/>
            </a:pPr>
            <a:fld id="{2002AE9A-8C82-449A-8FFC-0E1CDDF628EF}" type="slidenum">
              <a:rPr lang="zh-TW" altLang="en-US"/>
              <a:pPr>
                <a:defRPr/>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3"/>
          <p:cNvSpPr>
            <a:spLocks noGrp="1" noChangeArrowheads="1"/>
          </p:cNvSpPr>
          <p:nvPr>
            <p:ph type="dt" sz="half" idx="10"/>
          </p:nvPr>
        </p:nvSpPr>
        <p:spPr>
          <a:ln/>
        </p:spPr>
        <p:txBody>
          <a:bodyPr/>
          <a:lstStyle>
            <a:lvl1pPr>
              <a:defRPr/>
            </a:lvl1pPr>
          </a:lstStyle>
          <a:p>
            <a:pPr>
              <a:defRPr/>
            </a:pPr>
            <a:fld id="{CB2BFADB-6485-46F5-8AB2-C9AF4469A9B2}" type="datetime1">
              <a:rPr lang="zh-TW" altLang="en-US"/>
              <a:pPr>
                <a:defRPr/>
              </a:pPr>
              <a:t>2012/10/19</a:t>
            </a:fld>
            <a:endParaRPr lang="en-US" altLang="zh-TW"/>
          </a:p>
        </p:txBody>
      </p:sp>
      <p:sp>
        <p:nvSpPr>
          <p:cNvPr id="8" name="Rectangle 14"/>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5"/>
          <p:cNvSpPr>
            <a:spLocks noGrp="1" noChangeArrowheads="1"/>
          </p:cNvSpPr>
          <p:nvPr>
            <p:ph type="sldNum" sz="quarter" idx="12"/>
          </p:nvPr>
        </p:nvSpPr>
        <p:spPr>
          <a:ln/>
        </p:spPr>
        <p:txBody>
          <a:bodyPr/>
          <a:lstStyle>
            <a:lvl1pPr>
              <a:defRPr/>
            </a:lvl1pPr>
          </a:lstStyle>
          <a:p>
            <a:pPr>
              <a:defRPr/>
            </a:pPr>
            <a:fld id="{7E141282-036F-405D-B611-C612A7FC5512}" type="slidenum">
              <a:rPr lang="zh-TW" altLang="en-US"/>
              <a:pPr>
                <a:defRPr/>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13"/>
          <p:cNvSpPr>
            <a:spLocks noGrp="1" noChangeArrowheads="1"/>
          </p:cNvSpPr>
          <p:nvPr>
            <p:ph type="dt" sz="half" idx="10"/>
          </p:nvPr>
        </p:nvSpPr>
        <p:spPr>
          <a:ln/>
        </p:spPr>
        <p:txBody>
          <a:bodyPr/>
          <a:lstStyle>
            <a:lvl1pPr>
              <a:defRPr/>
            </a:lvl1pPr>
          </a:lstStyle>
          <a:p>
            <a:pPr>
              <a:defRPr/>
            </a:pPr>
            <a:fld id="{7A6E225C-5B99-449C-BEC7-BBAB6BE68CBF}" type="datetime1">
              <a:rPr lang="zh-TW" altLang="en-US"/>
              <a:pPr>
                <a:defRPr/>
              </a:pPr>
              <a:t>2012/10/19</a:t>
            </a:fld>
            <a:endParaRPr lang="en-US" altLang="zh-TW"/>
          </a:p>
        </p:txBody>
      </p:sp>
      <p:sp>
        <p:nvSpPr>
          <p:cNvPr id="4" name="Rectangle 14"/>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5"/>
          <p:cNvSpPr>
            <a:spLocks noGrp="1" noChangeArrowheads="1"/>
          </p:cNvSpPr>
          <p:nvPr>
            <p:ph type="sldNum" sz="quarter" idx="12"/>
          </p:nvPr>
        </p:nvSpPr>
        <p:spPr>
          <a:ln/>
        </p:spPr>
        <p:txBody>
          <a:bodyPr/>
          <a:lstStyle>
            <a:lvl1pPr>
              <a:defRPr/>
            </a:lvl1pPr>
          </a:lstStyle>
          <a:p>
            <a:pPr>
              <a:defRPr/>
            </a:pPr>
            <a:fld id="{AA84368F-E93D-45BC-A771-3E6426B56B15}" type="slidenum">
              <a:rPr lang="zh-TW" altLang="en-US"/>
              <a:pPr>
                <a:defRPr/>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fld id="{3F9A55E1-A9DE-4CBA-AEBE-12A41BBB3672}" type="datetime1">
              <a:rPr lang="zh-TW" altLang="en-US"/>
              <a:pPr>
                <a:defRPr/>
              </a:pPr>
              <a:t>2012/10/19</a:t>
            </a:fld>
            <a:endParaRPr lang="en-US" altLang="zh-TW"/>
          </a:p>
        </p:txBody>
      </p:sp>
      <p:sp>
        <p:nvSpPr>
          <p:cNvPr id="3" name="Rectangle 14"/>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5"/>
          <p:cNvSpPr>
            <a:spLocks noGrp="1" noChangeArrowheads="1"/>
          </p:cNvSpPr>
          <p:nvPr>
            <p:ph type="sldNum" sz="quarter" idx="12"/>
          </p:nvPr>
        </p:nvSpPr>
        <p:spPr>
          <a:ln/>
        </p:spPr>
        <p:txBody>
          <a:bodyPr/>
          <a:lstStyle>
            <a:lvl1pPr>
              <a:defRPr/>
            </a:lvl1pPr>
          </a:lstStyle>
          <a:p>
            <a:pPr>
              <a:defRPr/>
            </a:pPr>
            <a:fld id="{578D36A8-5C55-4BC0-B463-C160D56362A5}" type="slidenum">
              <a:rPr lang="zh-TW" altLang="en-US"/>
              <a:pPr>
                <a:defRPr/>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3"/>
          <p:cNvSpPr>
            <a:spLocks noGrp="1" noChangeArrowheads="1"/>
          </p:cNvSpPr>
          <p:nvPr>
            <p:ph type="dt" sz="half" idx="10"/>
          </p:nvPr>
        </p:nvSpPr>
        <p:spPr>
          <a:ln/>
        </p:spPr>
        <p:txBody>
          <a:bodyPr/>
          <a:lstStyle>
            <a:lvl1pPr>
              <a:defRPr/>
            </a:lvl1pPr>
          </a:lstStyle>
          <a:p>
            <a:pPr>
              <a:defRPr/>
            </a:pPr>
            <a:fld id="{C6ED3805-B7A0-446C-B79C-A1E1617F02C2}" type="datetime1">
              <a:rPr lang="zh-TW" altLang="en-US"/>
              <a:pPr>
                <a:defRPr/>
              </a:pPr>
              <a:t>2012/10/19</a:t>
            </a:fld>
            <a:endParaRPr lang="en-US" altLang="zh-TW"/>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5"/>
          <p:cNvSpPr>
            <a:spLocks noGrp="1" noChangeArrowheads="1"/>
          </p:cNvSpPr>
          <p:nvPr>
            <p:ph type="sldNum" sz="quarter" idx="12"/>
          </p:nvPr>
        </p:nvSpPr>
        <p:spPr>
          <a:ln/>
        </p:spPr>
        <p:txBody>
          <a:bodyPr/>
          <a:lstStyle>
            <a:lvl1pPr>
              <a:defRPr/>
            </a:lvl1pPr>
          </a:lstStyle>
          <a:p>
            <a:pPr>
              <a:defRPr/>
            </a:pPr>
            <a:fld id="{E63728A5-DF93-49B6-A5F7-9C91D9270909}" type="slidenum">
              <a:rPr lang="zh-TW" altLang="en-US"/>
              <a:pPr>
                <a:defRPr/>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3"/>
          <p:cNvSpPr>
            <a:spLocks noGrp="1" noChangeArrowheads="1"/>
          </p:cNvSpPr>
          <p:nvPr>
            <p:ph type="dt" sz="half" idx="10"/>
          </p:nvPr>
        </p:nvSpPr>
        <p:spPr>
          <a:ln/>
        </p:spPr>
        <p:txBody>
          <a:bodyPr/>
          <a:lstStyle>
            <a:lvl1pPr>
              <a:defRPr/>
            </a:lvl1pPr>
          </a:lstStyle>
          <a:p>
            <a:pPr>
              <a:defRPr/>
            </a:pPr>
            <a:fld id="{0487897F-0A23-4761-B9F8-32A4C80DA9BB}" type="datetime1">
              <a:rPr lang="zh-TW" altLang="en-US"/>
              <a:pPr>
                <a:defRPr/>
              </a:pPr>
              <a:t>2012/10/19</a:t>
            </a:fld>
            <a:endParaRPr lang="en-US" altLang="zh-TW"/>
          </a:p>
        </p:txBody>
      </p:sp>
      <p:sp>
        <p:nvSpPr>
          <p:cNvPr id="6" name="Rectangle 14"/>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5"/>
          <p:cNvSpPr>
            <a:spLocks noGrp="1" noChangeArrowheads="1"/>
          </p:cNvSpPr>
          <p:nvPr>
            <p:ph type="sldNum" sz="quarter" idx="12"/>
          </p:nvPr>
        </p:nvSpPr>
        <p:spPr>
          <a:ln/>
        </p:spPr>
        <p:txBody>
          <a:bodyPr/>
          <a:lstStyle>
            <a:lvl1pPr>
              <a:defRPr/>
            </a:lvl1pPr>
          </a:lstStyle>
          <a:p>
            <a:pPr>
              <a:defRPr/>
            </a:pPr>
            <a:fld id="{2BBB1086-F086-418F-BE97-C3DEEDEFB206}" type="slidenum">
              <a:rPr lang="zh-TW" altLang="en-US"/>
              <a:pPr>
                <a:defRPr/>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3300"/>
        </a:solidFill>
        <a:effectLst/>
      </p:bgPr>
    </p:bg>
    <p:spTree>
      <p:nvGrpSpPr>
        <p:cNvPr id="1" name=""/>
        <p:cNvGrpSpPr/>
        <p:nvPr/>
      </p:nvGrpSpPr>
      <p:grpSpPr>
        <a:xfrm>
          <a:off x="0" y="0"/>
          <a:ext cx="0" cy="0"/>
          <a:chOff x="0" y="0"/>
          <a:chExt cx="0" cy="0"/>
        </a:xfrm>
      </p:grpSpPr>
      <p:pic>
        <p:nvPicPr>
          <p:cNvPr id="47106" name="Picture 16" descr="Copy of fia2-1"/>
          <p:cNvPicPr>
            <a:picLocks noChangeAspect="1" noChangeArrowheads="1"/>
          </p:cNvPicPr>
          <p:nvPr/>
        </p:nvPicPr>
        <p:blipFill>
          <a:blip r:embed="rId13"/>
          <a:srcRect/>
          <a:stretch>
            <a:fillRect/>
          </a:stretch>
        </p:blipFill>
        <p:spPr bwMode="auto">
          <a:xfrm>
            <a:off x="0" y="7938"/>
            <a:ext cx="9144000" cy="6858000"/>
          </a:xfrm>
          <a:prstGeom prst="rect">
            <a:avLst/>
          </a:prstGeom>
          <a:noFill/>
          <a:ln w="9525">
            <a:noFill/>
            <a:miter lim="800000"/>
            <a:headEnd/>
            <a:tailEnd/>
          </a:ln>
        </p:spPr>
      </p:pic>
      <p:sp>
        <p:nvSpPr>
          <p:cNvPr id="47107" name="Rectangle 11"/>
          <p:cNvSpPr>
            <a:spLocks noGrp="1" noChangeArrowheads="1"/>
          </p:cNvSpPr>
          <p:nvPr>
            <p:ph type="title"/>
          </p:nvPr>
        </p:nvSpPr>
        <p:spPr bwMode="auto">
          <a:xfrm>
            <a:off x="1219200" y="304800"/>
            <a:ext cx="7772400" cy="1206500"/>
          </a:xfrm>
          <a:prstGeom prst="rect">
            <a:avLst/>
          </a:prstGeom>
          <a:noFill/>
          <a:ln w="12700" cap="sq">
            <a:noFill/>
            <a:miter lim="800000"/>
            <a:headEnd type="none" w="sm" len="sm"/>
            <a:tailEnd type="none" w="sm" len="sm"/>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endParaRPr lang="en-US" altLang="zh-TW" smtClean="0"/>
          </a:p>
        </p:txBody>
      </p:sp>
      <p:sp>
        <p:nvSpPr>
          <p:cNvPr id="47108" name="Rectangle 12"/>
          <p:cNvSpPr>
            <a:spLocks noGrp="1" noChangeArrowheads="1"/>
          </p:cNvSpPr>
          <p:nvPr>
            <p:ph type="body" idx="1"/>
          </p:nvPr>
        </p:nvSpPr>
        <p:spPr bwMode="auto">
          <a:xfrm>
            <a:off x="1219200" y="1600200"/>
            <a:ext cx="7772400" cy="44958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2061" name="Rectangle 13"/>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kumimoji="0" sz="1400">
                <a:ea typeface="新細明體" pitchFamily="18" charset="-120"/>
              </a:defRPr>
            </a:lvl1pPr>
          </a:lstStyle>
          <a:p>
            <a:pPr>
              <a:defRPr/>
            </a:pPr>
            <a:fld id="{61339626-D17F-45AE-8C93-60B9DD45E646}" type="datetime1">
              <a:rPr lang="zh-TW" altLang="en-US"/>
              <a:pPr>
                <a:defRPr/>
              </a:pPr>
              <a:t>2012/10/19</a:t>
            </a:fld>
            <a:endParaRPr lang="en-US" altLang="zh-TW"/>
          </a:p>
        </p:txBody>
      </p:sp>
      <p:sp>
        <p:nvSpPr>
          <p:cNvPr id="2062" name="Rectangle 14"/>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kumimoji="0" sz="1400">
                <a:ea typeface="新細明體" pitchFamily="18" charset="-120"/>
              </a:defRPr>
            </a:lvl1pPr>
          </a:lstStyle>
          <a:p>
            <a:pPr>
              <a:defRPr/>
            </a:pPr>
            <a:endParaRPr lang="en-US" altLang="zh-TW"/>
          </a:p>
        </p:txBody>
      </p:sp>
      <p:sp>
        <p:nvSpPr>
          <p:cNvPr id="2063" name="Rectangle 15"/>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kumimoji="0" sz="1400">
                <a:ea typeface="新細明體" pitchFamily="18" charset="-120"/>
              </a:defRPr>
            </a:lvl1pPr>
          </a:lstStyle>
          <a:p>
            <a:pPr>
              <a:defRPr/>
            </a:pPr>
            <a:fld id="{BA4A3463-6892-44A4-9B7A-6CE57632630B}" type="slidenum">
              <a:rPr lang="zh-TW" altLang="en-US"/>
              <a:pPr>
                <a:defRPr/>
              </a:pPr>
              <a:t>‹#›</a:t>
            </a:fld>
            <a:endParaRPr lang="en-US" altLang="zh-TW"/>
          </a:p>
        </p:txBody>
      </p:sp>
    </p:spTree>
  </p:cSld>
  <p:clrMap bg1="dk2" tx1="lt1" bg2="dk1" tx2="lt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Lst>
  <p:hf hdr="0" ftr="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Times New Roman" pitchFamily="18" charset="0"/>
        </a:defRPr>
      </a:lvl2pPr>
      <a:lvl3pPr algn="l" rtl="0" eaLnBrk="0" fontAlgn="base" hangingPunct="0">
        <a:spcBef>
          <a:spcPct val="0"/>
        </a:spcBef>
        <a:spcAft>
          <a:spcPct val="0"/>
        </a:spcAft>
        <a:defRPr sz="4400">
          <a:solidFill>
            <a:schemeClr val="accent2"/>
          </a:solidFill>
          <a:latin typeface="Times New Roman" pitchFamily="18" charset="0"/>
        </a:defRPr>
      </a:lvl3pPr>
      <a:lvl4pPr algn="l" rtl="0" eaLnBrk="0" fontAlgn="base" hangingPunct="0">
        <a:spcBef>
          <a:spcPct val="0"/>
        </a:spcBef>
        <a:spcAft>
          <a:spcPct val="0"/>
        </a:spcAft>
        <a:defRPr sz="4400">
          <a:solidFill>
            <a:schemeClr val="accent2"/>
          </a:solidFill>
          <a:latin typeface="Times New Roman" pitchFamily="18" charset="0"/>
        </a:defRPr>
      </a:lvl4pPr>
      <a:lvl5pPr algn="l" rtl="0" eaLnBrk="0" fontAlgn="base" hangingPunct="0">
        <a:spcBef>
          <a:spcPct val="0"/>
        </a:spcBef>
        <a:spcAft>
          <a:spcPct val="0"/>
        </a:spcAft>
        <a:defRPr sz="4400">
          <a:solidFill>
            <a:schemeClr val="accent2"/>
          </a:solidFill>
          <a:latin typeface="Times New Roman" pitchFamily="18" charset="0"/>
        </a:defRPr>
      </a:lvl5pPr>
      <a:lvl6pPr marL="457200" algn="l" rtl="0" eaLnBrk="1" fontAlgn="base" hangingPunct="1">
        <a:spcBef>
          <a:spcPct val="0"/>
        </a:spcBef>
        <a:spcAft>
          <a:spcPct val="0"/>
        </a:spcAft>
        <a:defRPr sz="4400">
          <a:solidFill>
            <a:schemeClr val="accent2"/>
          </a:solidFill>
          <a:latin typeface="Times New Roman" pitchFamily="18" charset="0"/>
        </a:defRPr>
      </a:lvl6pPr>
      <a:lvl7pPr marL="914400" algn="l" rtl="0" eaLnBrk="1" fontAlgn="base" hangingPunct="1">
        <a:spcBef>
          <a:spcPct val="0"/>
        </a:spcBef>
        <a:spcAft>
          <a:spcPct val="0"/>
        </a:spcAft>
        <a:defRPr sz="4400">
          <a:solidFill>
            <a:schemeClr val="accent2"/>
          </a:solidFill>
          <a:latin typeface="Times New Roman" pitchFamily="18" charset="0"/>
        </a:defRPr>
      </a:lvl7pPr>
      <a:lvl8pPr marL="1371600" algn="l" rtl="0" eaLnBrk="1" fontAlgn="base" hangingPunct="1">
        <a:spcBef>
          <a:spcPct val="0"/>
        </a:spcBef>
        <a:spcAft>
          <a:spcPct val="0"/>
        </a:spcAft>
        <a:defRPr sz="4400">
          <a:solidFill>
            <a:schemeClr val="accent2"/>
          </a:solidFill>
          <a:latin typeface="Times New Roman" pitchFamily="18" charset="0"/>
        </a:defRPr>
      </a:lvl8pPr>
      <a:lvl9pPr marL="1828800" algn="l" rtl="0" eaLnBrk="1" fontAlgn="base" hangingPunct="1">
        <a:spcBef>
          <a:spcPct val="0"/>
        </a:spcBef>
        <a:spcAft>
          <a:spcPct val="0"/>
        </a:spcAft>
        <a:defRPr sz="4400">
          <a:solidFill>
            <a:schemeClr val="accent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90000"/>
        <a:buChar char="•"/>
        <a:defRPr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2"/>
          </a:solidFill>
          <a:latin typeface="+mn-lt"/>
        </a:defRPr>
      </a:lvl2pPr>
      <a:lvl3pPr marL="1143000" indent="-228600" algn="l" rtl="0" eaLnBrk="0" fontAlgn="base" hangingPunct="0">
        <a:spcBef>
          <a:spcPct val="20000"/>
        </a:spcBef>
        <a:spcAft>
          <a:spcPct val="0"/>
        </a:spcAft>
        <a:buChar char="•"/>
        <a:defRPr sz="2400">
          <a:solidFill>
            <a:schemeClr val="accent2"/>
          </a:solidFill>
          <a:latin typeface="+mn-lt"/>
        </a:defRPr>
      </a:lvl3pPr>
      <a:lvl4pPr marL="1600200" indent="-228600" algn="l" rtl="0" eaLnBrk="0" fontAlgn="base" hangingPunct="0">
        <a:spcBef>
          <a:spcPct val="20000"/>
        </a:spcBef>
        <a:spcAft>
          <a:spcPct val="0"/>
        </a:spcAft>
        <a:buChar char="–"/>
        <a:defRPr sz="2000">
          <a:solidFill>
            <a:schemeClr val="accent2"/>
          </a:solidFill>
          <a:latin typeface="+mn-lt"/>
        </a:defRPr>
      </a:lvl4pPr>
      <a:lvl5pPr marL="2057400" indent="-228600" algn="l" rtl="0" eaLnBrk="0" fontAlgn="base" hangingPunct="0">
        <a:spcBef>
          <a:spcPct val="20000"/>
        </a:spcBef>
        <a:spcAft>
          <a:spcPct val="0"/>
        </a:spcAft>
        <a:buChar char="•"/>
        <a:defRPr sz="2000">
          <a:solidFill>
            <a:schemeClr val="accent2"/>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ideo" Target="file:///C:\Users\wanghh\Desktop\&#20013;&#33775;&#31185;&#22823;\Video\&#23560;&#21033;&#25136;&#19981;&#21578;&#20102;!%20&#29579;&#38634;&#32005;&#21521;&#24235;&#20811;&#31034;&#22909;%20%20-%20YouTube.wmv"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file:///C:\Users\wanghh\Desktop\&#20013;&#33775;&#31185;&#22823;\Video\CQTV%20&#20013;%20&#23665;&#23528;iPhone5%20&#24656;&#38754;%20%20&#21033;%20%20%20-%20YouTube.wmv"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ideo" Target="file:///C:\Users\wanghh\Desktop\&#20013;&#33775;&#31185;&#22823;\Video\&#34315;&#26524;&#38651;&#33126;&#23560;&#36067;&#24215;%20&#20063;&#26377;&#23665;&#23528;&#29256;&#65293;&#27665;&#35222;&#26032;&#32862;%20-%20YouTube.wmv"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file:///C:\Users\wanghh\Desktop\&#20013;&#33775;&#31185;&#22823;\Video\&#23308;&#34121;&#21253;&#29229;&#21830;&#27161;&#25943;&#35380;&#12288;&#27861;&#23448;&#25209;&#12300;&#33258;&#25260;&#36523;&#20729;&#12301;%20-%20YouTube.wmv"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ideo" Target="file:///C:\Users\wanghh\Desktop\&#20013;&#33775;&#31185;&#22823;\Video\&#12304;&#26032;&#32862;&#20845;&#19968;&#19979;20110725&#12305;&#32622;&#20837;&#34892;&#37559;&#35463;&#24373;%20&#35722;3&#36067;&#22823;&#38520;&#29275;&#22902;%20-%20YouTube.wmv"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ideo" Target="file:///C:\Users\wanghh\Desktop\&#20013;&#33775;&#31185;&#22823;\Video\&#21807;&#20896;&#33529;&#26524;IPAD&#21830;%20&#26696;%20&#35299;%20&#33529;&#26524;&#25903;&#20184;6&#21315;&#19975;&#32654;&#20803;%20-%20YouTube.wmv"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ideo" Target="file:///C:\Users\wanghh\Desktop\&#20013;&#33775;&#31185;&#22823;\Video\&#37325;&#35069;&#20405;&#27402;&#65281;&#27225;&#26524;&#25943;&#35380;%20&#25220;&#35186;&#37329;&#39770;&#21028;&#36064;65&#33836;%20-%20YouTube.wmv"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ideo" Target="file:///C:\Users\wanghh\Desktop\&#20013;&#33775;&#31185;&#22823;\Video\&#29579;&#33778;&#28436;&#21809;&#12298;%20&#22855;&#12299;&#28041;&#23244;&#20405;%20%20&#36973;&#29256;%20&#20154;&#32034;%20300&#19975;%20-%20YouTube.wmv"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oleObject" Target="../embeddings/oleObject1.bin"/><Relationship Id="rId7"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4.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upload.wikimedia.org/wikipedia/commons/a/a1/Smiling_Curve_in_Chinese.svg"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file:///C:\Users\wanghh\Desktop\&#20013;&#33775;&#31185;&#22823;\Video\&#20405;&#34315;&#26524;6&#23560;&#21033;%20&#19977;&#26143;&#21028;&#36064;315&#20740;%20-%20YouTube.wmv"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1219200" y="765175"/>
            <a:ext cx="7391400" cy="1524000"/>
          </a:xfrm>
        </p:spPr>
        <p:txBody>
          <a:bodyPr/>
          <a:lstStyle/>
          <a:p>
            <a:pPr eaLnBrk="1" hangingPunct="1"/>
            <a:r>
              <a:rPr lang="zh-TW" altLang="en-US" sz="5600" b="1" smtClean="0">
                <a:solidFill>
                  <a:srgbClr val="47008E"/>
                </a:solidFill>
                <a:latin typeface="標楷體" pitchFamily="65" charset="-120"/>
                <a:ea typeface="標楷體" pitchFamily="65" charset="-120"/>
              </a:rPr>
              <a:t>創 意 成 金</a:t>
            </a:r>
          </a:p>
        </p:txBody>
      </p:sp>
      <p:sp>
        <p:nvSpPr>
          <p:cNvPr id="14338" name="Rectangle 3"/>
          <p:cNvSpPr>
            <a:spLocks noGrp="1" noChangeArrowheads="1"/>
          </p:cNvSpPr>
          <p:nvPr>
            <p:ph type="subTitle" idx="1"/>
          </p:nvPr>
        </p:nvSpPr>
        <p:spPr>
          <a:xfrm>
            <a:off x="1187450" y="2301875"/>
            <a:ext cx="7391400" cy="908050"/>
          </a:xfrm>
        </p:spPr>
        <p:txBody>
          <a:bodyPr/>
          <a:lstStyle/>
          <a:p>
            <a:pPr eaLnBrk="1" hangingPunct="1"/>
            <a:r>
              <a:rPr lang="zh-TW" altLang="en-US" smtClean="0">
                <a:latin typeface="標楷體" pitchFamily="65" charset="-120"/>
                <a:ea typeface="標楷體" pitchFamily="65" charset="-120"/>
              </a:rPr>
              <a:t>談企業智慧財產權管理</a:t>
            </a:r>
          </a:p>
        </p:txBody>
      </p:sp>
      <p:sp>
        <p:nvSpPr>
          <p:cNvPr id="6" name="Rectangle 3"/>
          <p:cNvSpPr txBox="1">
            <a:spLocks noChangeArrowheads="1"/>
          </p:cNvSpPr>
          <p:nvPr/>
        </p:nvSpPr>
        <p:spPr bwMode="auto">
          <a:xfrm>
            <a:off x="1187450" y="4365625"/>
            <a:ext cx="7391400" cy="1727200"/>
          </a:xfrm>
          <a:prstGeom prst="rect">
            <a:avLst/>
          </a:prstGeom>
          <a:noFill/>
          <a:ln w="12700" cap="sq">
            <a:noFill/>
            <a:miter lim="800000"/>
            <a:headEnd type="none" w="sm" len="sm"/>
            <a:tailEnd type="none" w="sm" len="sm"/>
          </a:ln>
          <a:effectLst/>
        </p:spPr>
        <p:txBody>
          <a:bodyPr/>
          <a:lstStyle/>
          <a:p>
            <a:pPr algn="ctr">
              <a:spcBef>
                <a:spcPct val="20000"/>
              </a:spcBef>
              <a:buClr>
                <a:schemeClr val="accent2"/>
              </a:buClr>
              <a:buSzPct val="90000"/>
              <a:defRPr/>
            </a:pPr>
            <a:r>
              <a:rPr kumimoji="0" lang="zh-TW" altLang="en-US" sz="3200" kern="0" dirty="0">
                <a:solidFill>
                  <a:srgbClr val="FF0000"/>
                </a:solidFill>
                <a:latin typeface="標楷體" pitchFamily="65" charset="-120"/>
                <a:ea typeface="標楷體" pitchFamily="65" charset="-120"/>
              </a:rPr>
              <a:t>王 煌 玄</a:t>
            </a:r>
            <a:endParaRPr kumimoji="0" lang="en-US" altLang="zh-TW" sz="3200" kern="0" dirty="0">
              <a:solidFill>
                <a:srgbClr val="FF0000"/>
              </a:solidFill>
              <a:latin typeface="標楷體" pitchFamily="65" charset="-120"/>
              <a:ea typeface="標楷體" pitchFamily="65" charset="-120"/>
            </a:endParaRPr>
          </a:p>
          <a:p>
            <a:pPr algn="ctr">
              <a:spcBef>
                <a:spcPct val="20000"/>
              </a:spcBef>
              <a:buClr>
                <a:schemeClr val="accent2"/>
              </a:buClr>
              <a:buSzPct val="90000"/>
              <a:defRPr/>
            </a:pPr>
            <a:r>
              <a:rPr kumimoji="0" lang="zh-TW" altLang="en-US" sz="2800" kern="0" dirty="0">
                <a:solidFill>
                  <a:srgbClr val="FF0000"/>
                </a:solidFill>
                <a:latin typeface="標楷體" pitchFamily="65" charset="-120"/>
                <a:ea typeface="標楷體" pitchFamily="65" charset="-120"/>
              </a:rPr>
              <a:t>玄燁國際控股有限公司   董 事 長</a:t>
            </a:r>
            <a:endParaRPr kumimoji="0" lang="en-US" altLang="zh-TW" sz="2800" kern="0" dirty="0">
              <a:solidFill>
                <a:srgbClr val="FF0000"/>
              </a:solidFill>
              <a:latin typeface="標楷體" pitchFamily="65" charset="-120"/>
              <a:ea typeface="標楷體" pitchFamily="65" charset="-120"/>
            </a:endParaRPr>
          </a:p>
          <a:p>
            <a:pPr algn="ctr">
              <a:spcBef>
                <a:spcPct val="20000"/>
              </a:spcBef>
              <a:buClr>
                <a:schemeClr val="accent2"/>
              </a:buClr>
              <a:buSzPct val="90000"/>
              <a:defRPr/>
            </a:pPr>
            <a:r>
              <a:rPr kumimoji="0" lang="zh-TW" altLang="en-US" sz="2800" kern="0" dirty="0">
                <a:solidFill>
                  <a:srgbClr val="FF0000"/>
                </a:solidFill>
                <a:latin typeface="標楷體" pitchFamily="65" charset="-120"/>
                <a:ea typeface="標楷體" pitchFamily="65" charset="-120"/>
              </a:rPr>
              <a:t>中國工信部電子知識產權 執行</a:t>
            </a:r>
            <a:r>
              <a:rPr kumimoji="0" lang="zh-TW" altLang="en-US" sz="2800" kern="0" dirty="0">
                <a:solidFill>
                  <a:srgbClr val="FF0000"/>
                </a:solidFill>
                <a:latin typeface="標楷體" pitchFamily="65" charset="-120"/>
                <a:ea typeface="標楷體" pitchFamily="65" charset="-120"/>
              </a:rPr>
              <a:t>主編</a:t>
            </a:r>
            <a:endParaRPr kumimoji="0" lang="en-US" altLang="zh-TW" sz="2800" kern="0" dirty="0">
              <a:solidFill>
                <a:srgbClr val="FF0000"/>
              </a:solidFill>
              <a:latin typeface="標楷體" pitchFamily="65" charset="-120"/>
              <a:ea typeface="標楷體" pitchFamily="65" charset="-120"/>
            </a:endParaRPr>
          </a:p>
        </p:txBody>
      </p:sp>
      <p:sp>
        <p:nvSpPr>
          <p:cNvPr id="14340" name="日期版面配置區 6"/>
          <p:cNvSpPr>
            <a:spLocks noGrp="1"/>
          </p:cNvSpPr>
          <p:nvPr>
            <p:ph type="dt" sz="quarter" idx="10"/>
          </p:nvPr>
        </p:nvSpPr>
        <p:spPr>
          <a:noFill/>
        </p:spPr>
        <p:txBody>
          <a:bodyPr/>
          <a:lstStyle/>
          <a:p>
            <a:fld id="{C85BC547-288C-43B0-BF44-1308232EF347}" type="datetime1">
              <a:rPr lang="zh-TW" altLang="en-US" smtClean="0">
                <a:ea typeface="新細明體" charset="-120"/>
              </a:rPr>
              <a:pPr/>
              <a:t>2012/10/19</a:t>
            </a:fld>
            <a:endParaRPr lang="en-US" altLang="zh-TW" smtClean="0">
              <a:ea typeface="新細明體" charset="-120"/>
            </a:endParaRPr>
          </a:p>
        </p:txBody>
      </p:sp>
      <p:sp>
        <p:nvSpPr>
          <p:cNvPr id="14341" name="投影片編號版面配置區 7"/>
          <p:cNvSpPr>
            <a:spLocks noGrp="1"/>
          </p:cNvSpPr>
          <p:nvPr>
            <p:ph type="sldNum" sz="quarter" idx="12"/>
          </p:nvPr>
        </p:nvSpPr>
        <p:spPr>
          <a:noFill/>
        </p:spPr>
        <p:txBody>
          <a:bodyPr/>
          <a:lstStyle/>
          <a:p>
            <a:fld id="{F27A7F44-238E-4F18-A9AA-343A07B916FD}" type="slidenum">
              <a:rPr lang="zh-TW" altLang="en-US" smtClean="0">
                <a:ea typeface="新細明體" charset="-120"/>
              </a:rPr>
              <a:pPr/>
              <a:t>1</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專利案例</a:t>
            </a:r>
            <a:r>
              <a:rPr lang="en-US" altLang="zh-TW" smtClean="0">
                <a:latin typeface="標楷體" pitchFamily="65" charset="-120"/>
                <a:ea typeface="標楷體" pitchFamily="65" charset="-120"/>
              </a:rPr>
              <a:t>(</a:t>
            </a:r>
            <a:r>
              <a:rPr lang="en-US" altLang="zh-TW" smtClean="0">
                <a:ea typeface="標楷體" pitchFamily="65" charset="-120"/>
              </a:rPr>
              <a:t>HTC</a:t>
            </a:r>
            <a:r>
              <a:rPr lang="zh-TW" altLang="en-US" smtClean="0">
                <a:ea typeface="標楷體" pitchFamily="65" charset="-120"/>
              </a:rPr>
              <a:t>  </a:t>
            </a:r>
            <a:r>
              <a:rPr lang="en-US" altLang="zh-TW" smtClean="0">
                <a:ea typeface="標楷體" pitchFamily="65" charset="-120"/>
              </a:rPr>
              <a:t>v. </a:t>
            </a:r>
            <a:r>
              <a:rPr lang="zh-TW" altLang="en-US" smtClean="0">
                <a:latin typeface="標楷體" pitchFamily="65" charset="-120"/>
                <a:ea typeface="標楷體" pitchFamily="65" charset="-120"/>
              </a:rPr>
              <a:t>蘋果專利戰</a:t>
            </a:r>
            <a:r>
              <a:rPr lang="en-US" altLang="zh-TW" smtClean="0">
                <a:latin typeface="標楷體" pitchFamily="65" charset="-120"/>
                <a:ea typeface="標楷體" pitchFamily="65" charset="-120"/>
              </a:rPr>
              <a:t>)</a:t>
            </a:r>
            <a:endParaRPr lang="zh-TW" altLang="en-US" smtClean="0">
              <a:ea typeface="新細明體" charset="-120"/>
            </a:endParaRPr>
          </a:p>
        </p:txBody>
      </p:sp>
      <p:sp>
        <p:nvSpPr>
          <p:cNvPr id="23554" name="日期版面配置區 4"/>
          <p:cNvSpPr>
            <a:spLocks noGrp="1"/>
          </p:cNvSpPr>
          <p:nvPr>
            <p:ph type="dt" sz="quarter" idx="10"/>
          </p:nvPr>
        </p:nvSpPr>
        <p:spPr>
          <a:noFill/>
        </p:spPr>
        <p:txBody>
          <a:bodyPr/>
          <a:lstStyle/>
          <a:p>
            <a:fld id="{6627D0A8-2D4F-4015-9927-A04251A26768}" type="datetime1">
              <a:rPr lang="zh-TW" altLang="en-US" smtClean="0">
                <a:ea typeface="新細明體" charset="-120"/>
              </a:rPr>
              <a:pPr/>
              <a:t>2012/10/19</a:t>
            </a:fld>
            <a:endParaRPr lang="en-US" altLang="zh-TW" smtClean="0">
              <a:ea typeface="新細明體" charset="-120"/>
            </a:endParaRPr>
          </a:p>
        </p:txBody>
      </p:sp>
      <p:sp>
        <p:nvSpPr>
          <p:cNvPr id="23555" name="投影片編號版面配置區 5"/>
          <p:cNvSpPr>
            <a:spLocks noGrp="1"/>
          </p:cNvSpPr>
          <p:nvPr>
            <p:ph type="sldNum" sz="quarter" idx="12"/>
          </p:nvPr>
        </p:nvSpPr>
        <p:spPr>
          <a:noFill/>
        </p:spPr>
        <p:txBody>
          <a:bodyPr/>
          <a:lstStyle/>
          <a:p>
            <a:fld id="{97F4B92F-949F-4E6F-B967-3C1D1975BDB7}" type="slidenum">
              <a:rPr lang="zh-TW" altLang="en-US" smtClean="0">
                <a:ea typeface="新細明體" charset="-120"/>
              </a:rPr>
              <a:pPr/>
              <a:t>10</a:t>
            </a:fld>
            <a:endParaRPr lang="en-US" altLang="zh-TW" smtClean="0">
              <a:ea typeface="新細明體" charset="-120"/>
            </a:endParaRPr>
          </a:p>
        </p:txBody>
      </p:sp>
      <p:pic>
        <p:nvPicPr>
          <p:cNvPr id="7" name="專利戰不告了! 王雪紅向庫克示好  - YouTube.wmv">
            <a:hlinkClick r:id="" action="ppaction://media"/>
          </p:cNvPr>
          <p:cNvPicPr>
            <a:picLocks noGrp="1" noRot="1" noChangeAspect="1"/>
          </p:cNvPicPr>
          <p:nvPr>
            <p:ph idx="1"/>
            <a:videoFile r:link="rId1"/>
          </p:nvPr>
        </p:nvPicPr>
        <p:blipFill>
          <a:blip r:embed="rId3"/>
          <a:srcRect/>
          <a:stretch>
            <a:fillRect/>
          </a:stretch>
        </p:blipFill>
        <p:spPr>
          <a:xfrm>
            <a:off x="1403350" y="1412875"/>
            <a:ext cx="7416800" cy="497522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5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專利案例</a:t>
            </a:r>
            <a:r>
              <a:rPr lang="en-US" altLang="zh-TW" smtClean="0">
                <a:latin typeface="標楷體" pitchFamily="65" charset="-120"/>
                <a:ea typeface="標楷體" pitchFamily="65" charset="-120"/>
              </a:rPr>
              <a:t>(</a:t>
            </a:r>
            <a:r>
              <a:rPr lang="en-US" altLang="zh-TW" smtClean="0">
                <a:ea typeface="標楷體" pitchFamily="65" charset="-120"/>
              </a:rPr>
              <a:t>Apple v. HTC</a:t>
            </a:r>
            <a:r>
              <a:rPr lang="zh-TW" altLang="en-US" smtClean="0">
                <a:latin typeface="標楷體" pitchFamily="65" charset="-120"/>
                <a:ea typeface="標楷體" pitchFamily="65" charset="-120"/>
              </a:rPr>
              <a:t>專利戰</a:t>
            </a:r>
            <a:r>
              <a:rPr lang="en-US" altLang="zh-TW" smtClean="0">
                <a:latin typeface="標楷體" pitchFamily="65" charset="-120"/>
                <a:ea typeface="標楷體" pitchFamily="65" charset="-120"/>
              </a:rPr>
              <a:t>)</a:t>
            </a:r>
            <a:endParaRPr lang="zh-TW" altLang="en-US" smtClean="0">
              <a:latin typeface="標楷體" pitchFamily="65" charset="-120"/>
              <a:ea typeface="標楷體" pitchFamily="65" charset="-120"/>
            </a:endParaRPr>
          </a:p>
        </p:txBody>
      </p:sp>
      <p:pic>
        <p:nvPicPr>
          <p:cNvPr id="24578" name="內容版面配置區 3" descr="Apple vs.HTC.gif"/>
          <p:cNvPicPr>
            <a:picLocks noGrp="1" noChangeAspect="1"/>
          </p:cNvPicPr>
          <p:nvPr>
            <p:ph idx="1"/>
          </p:nvPr>
        </p:nvPicPr>
        <p:blipFill>
          <a:blip r:embed="rId2"/>
          <a:srcRect/>
          <a:stretch>
            <a:fillRect/>
          </a:stretch>
        </p:blipFill>
        <p:spPr>
          <a:xfrm>
            <a:off x="1116013" y="1484313"/>
            <a:ext cx="7848600" cy="4897437"/>
          </a:xfrm>
        </p:spPr>
      </p:pic>
      <p:sp>
        <p:nvSpPr>
          <p:cNvPr id="24579" name="日期版面配置區 4"/>
          <p:cNvSpPr>
            <a:spLocks noGrp="1"/>
          </p:cNvSpPr>
          <p:nvPr>
            <p:ph type="dt" sz="quarter" idx="10"/>
          </p:nvPr>
        </p:nvSpPr>
        <p:spPr>
          <a:noFill/>
        </p:spPr>
        <p:txBody>
          <a:bodyPr/>
          <a:lstStyle/>
          <a:p>
            <a:fld id="{D4C22CC5-DC3E-4267-9E57-063CD85EE3C9}" type="datetime1">
              <a:rPr lang="zh-TW" altLang="en-US" smtClean="0">
                <a:ea typeface="新細明體" charset="-120"/>
              </a:rPr>
              <a:pPr/>
              <a:t>2012/10/19</a:t>
            </a:fld>
            <a:endParaRPr lang="en-US" altLang="zh-TW" smtClean="0">
              <a:ea typeface="新細明體" charset="-120"/>
            </a:endParaRPr>
          </a:p>
        </p:txBody>
      </p:sp>
      <p:sp>
        <p:nvSpPr>
          <p:cNvPr id="24580" name="投影片編號版面配置區 5"/>
          <p:cNvSpPr>
            <a:spLocks noGrp="1"/>
          </p:cNvSpPr>
          <p:nvPr>
            <p:ph type="sldNum" sz="quarter" idx="12"/>
          </p:nvPr>
        </p:nvSpPr>
        <p:spPr>
          <a:noFill/>
        </p:spPr>
        <p:txBody>
          <a:bodyPr/>
          <a:lstStyle/>
          <a:p>
            <a:fld id="{F9D5CDF0-A29A-4150-865C-4C46F0A3EC5E}" type="slidenum">
              <a:rPr lang="zh-TW" altLang="en-US" smtClean="0">
                <a:ea typeface="新細明體" charset="-120"/>
              </a:rPr>
              <a:pPr/>
              <a:t>11</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標題 1"/>
          <p:cNvSpPr>
            <a:spLocks noGrp="1"/>
          </p:cNvSpPr>
          <p:nvPr>
            <p:ph type="title"/>
          </p:nvPr>
        </p:nvSpPr>
        <p:spPr/>
        <p:txBody>
          <a:bodyPr/>
          <a:lstStyle/>
          <a:p>
            <a:r>
              <a:rPr lang="zh-TW" altLang="en-US" smtClean="0">
                <a:latin typeface="標楷體" pitchFamily="65" charset="-120"/>
                <a:ea typeface="標楷體" pitchFamily="65" charset="-120"/>
              </a:rPr>
              <a:t>山寨進化</a:t>
            </a:r>
          </a:p>
        </p:txBody>
      </p:sp>
      <p:sp>
        <p:nvSpPr>
          <p:cNvPr id="25602" name="日期版面配置區 3"/>
          <p:cNvSpPr>
            <a:spLocks noGrp="1"/>
          </p:cNvSpPr>
          <p:nvPr>
            <p:ph type="dt" sz="quarter" idx="10"/>
          </p:nvPr>
        </p:nvSpPr>
        <p:spPr>
          <a:noFill/>
        </p:spPr>
        <p:txBody>
          <a:bodyPr/>
          <a:lstStyle/>
          <a:p>
            <a:fld id="{2A7243A3-A49E-4A38-9DC8-C8BB0B8E2C53}" type="datetime1">
              <a:rPr lang="zh-TW" altLang="en-US" smtClean="0">
                <a:ea typeface="新細明體" charset="-120"/>
              </a:rPr>
              <a:pPr/>
              <a:t>2012/10/19</a:t>
            </a:fld>
            <a:endParaRPr lang="en-US" altLang="zh-TW" smtClean="0">
              <a:ea typeface="新細明體" charset="-120"/>
            </a:endParaRPr>
          </a:p>
        </p:txBody>
      </p:sp>
      <p:sp>
        <p:nvSpPr>
          <p:cNvPr id="25603" name="投影片編號版面配置區 4"/>
          <p:cNvSpPr>
            <a:spLocks noGrp="1"/>
          </p:cNvSpPr>
          <p:nvPr>
            <p:ph type="sldNum" sz="quarter" idx="12"/>
          </p:nvPr>
        </p:nvSpPr>
        <p:spPr>
          <a:noFill/>
        </p:spPr>
        <p:txBody>
          <a:bodyPr/>
          <a:lstStyle/>
          <a:p>
            <a:fld id="{420B9FE1-2311-4157-B660-79B53708EC3D}" type="slidenum">
              <a:rPr lang="zh-TW" altLang="en-US" smtClean="0">
                <a:ea typeface="新細明體" charset="-120"/>
              </a:rPr>
              <a:pPr/>
              <a:t>12</a:t>
            </a:fld>
            <a:endParaRPr lang="en-US" altLang="zh-TW" smtClean="0">
              <a:ea typeface="新細明體" charset="-120"/>
            </a:endParaRPr>
          </a:p>
        </p:txBody>
      </p:sp>
      <p:pic>
        <p:nvPicPr>
          <p:cNvPr id="6" name="CQTV 中 山寨iPhone5 恐面  利   - YouTube.wmv">
            <a:hlinkClick r:id="" action="ppaction://media"/>
          </p:cNvPr>
          <p:cNvPicPr>
            <a:picLocks noGrp="1" noRot="1" noChangeAspect="1"/>
          </p:cNvPicPr>
          <p:nvPr>
            <p:ph idx="1"/>
            <a:videoFile r:link="rId1"/>
          </p:nvPr>
        </p:nvPicPr>
        <p:blipFill>
          <a:blip r:embed="rId3"/>
          <a:srcRect/>
          <a:stretch>
            <a:fillRect/>
          </a:stretch>
        </p:blipFill>
        <p:spPr>
          <a:xfrm>
            <a:off x="1692275" y="1352550"/>
            <a:ext cx="6877050" cy="50292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專利法規</a:t>
            </a:r>
            <a:endParaRPr lang="zh-TW" altLang="en-US" smtClean="0">
              <a:ea typeface="新細明體" charset="-120"/>
            </a:endParaRPr>
          </a:p>
        </p:txBody>
      </p:sp>
      <p:sp>
        <p:nvSpPr>
          <p:cNvPr id="26626" name="內容版面配置區 2"/>
          <p:cNvSpPr>
            <a:spLocks noGrp="1"/>
          </p:cNvSpPr>
          <p:nvPr>
            <p:ph idx="1"/>
          </p:nvPr>
        </p:nvSpPr>
        <p:spPr>
          <a:xfrm>
            <a:off x="1219200" y="1600200"/>
            <a:ext cx="5153025" cy="4495800"/>
          </a:xfrm>
        </p:spPr>
        <p:txBody>
          <a:bodyPr/>
          <a:lstStyle/>
          <a:p>
            <a:pPr eaLnBrk="1" hangingPunct="1"/>
            <a:r>
              <a:rPr lang="zh-TW" altLang="en-US" sz="2400" smtClean="0">
                <a:ea typeface="標楷體" pitchFamily="65" charset="-120"/>
              </a:rPr>
              <a:t>專利法 </a:t>
            </a:r>
            <a:r>
              <a:rPr lang="en-US" altLang="zh-TW" sz="2400" smtClean="0">
                <a:ea typeface="標楷體" pitchFamily="65" charset="-120"/>
              </a:rPr>
              <a:t>§1</a:t>
            </a:r>
          </a:p>
          <a:p>
            <a:pPr lvl="1" eaLnBrk="1" hangingPunct="1"/>
            <a:r>
              <a:rPr lang="zh-TW" altLang="en-US" sz="2000" smtClean="0">
                <a:ea typeface="標楷體" pitchFamily="65" charset="-120"/>
              </a:rPr>
              <a:t>為鼓勵、保護、利用發明與創作，以促進產業發展，特制定本法 </a:t>
            </a:r>
          </a:p>
          <a:p>
            <a:pPr eaLnBrk="1" hangingPunct="1"/>
            <a:r>
              <a:rPr lang="zh-TW" altLang="en-US" sz="2400" smtClean="0">
                <a:ea typeface="標楷體" pitchFamily="65" charset="-120"/>
              </a:rPr>
              <a:t>權利</a:t>
            </a:r>
            <a:r>
              <a:rPr lang="zh-TW" altLang="en-US" sz="2400" smtClean="0">
                <a:ea typeface="新細明體" charset="-120"/>
              </a:rPr>
              <a:t>：</a:t>
            </a:r>
          </a:p>
          <a:p>
            <a:pPr lvl="1" eaLnBrk="1" hangingPunct="1"/>
            <a:r>
              <a:rPr lang="zh-TW" altLang="en-US" sz="2000" u="sng" smtClean="0">
                <a:ea typeface="標楷體" pitchFamily="65" charset="-120"/>
              </a:rPr>
              <a:t>一定期限內</a:t>
            </a:r>
            <a:r>
              <a:rPr lang="zh-TW" altLang="en-US" sz="2000" smtClean="0">
                <a:ea typeface="標楷體" pitchFamily="65" charset="-120"/>
              </a:rPr>
              <a:t>，就</a:t>
            </a:r>
            <a:r>
              <a:rPr lang="zh-TW" altLang="en-US" sz="2000" u="sng" smtClean="0">
                <a:ea typeface="標楷體" pitchFamily="65" charset="-120"/>
              </a:rPr>
              <a:t>一定範圍</a:t>
            </a:r>
            <a:r>
              <a:rPr lang="zh-TW" altLang="en-US" sz="2000" smtClean="0">
                <a:ea typeface="標楷體" pitchFamily="65" charset="-120"/>
              </a:rPr>
              <a:t>之技術領域內，得享有排他的權利</a:t>
            </a:r>
            <a:endParaRPr lang="zh-TW" altLang="en-US" sz="2000" u="sng" smtClean="0">
              <a:solidFill>
                <a:schemeClr val="hlink"/>
              </a:solidFill>
              <a:ea typeface="標楷體" pitchFamily="65" charset="-120"/>
            </a:endParaRPr>
          </a:p>
          <a:p>
            <a:pPr eaLnBrk="1" hangingPunct="1"/>
            <a:r>
              <a:rPr lang="zh-TW" altLang="en-US" sz="2400" smtClean="0">
                <a:ea typeface="標楷體" pitchFamily="65" charset="-120"/>
              </a:rPr>
              <a:t>一種契約行為</a:t>
            </a:r>
            <a:endParaRPr lang="en-US" altLang="zh-TW" sz="2400" smtClean="0">
              <a:ea typeface="標楷體" pitchFamily="65" charset="-120"/>
            </a:endParaRPr>
          </a:p>
          <a:p>
            <a:pPr lvl="1" eaLnBrk="1" hangingPunct="1"/>
            <a:r>
              <a:rPr lang="zh-TW" altLang="en-US" sz="2000" smtClean="0">
                <a:ea typeface="標楷體" pitchFamily="65" charset="-120"/>
              </a:rPr>
              <a:t>國家與專利申請人之間的契約關係</a:t>
            </a:r>
          </a:p>
          <a:p>
            <a:pPr eaLnBrk="1" hangingPunct="1"/>
            <a:r>
              <a:rPr lang="zh-TW" altLang="en-US" sz="2400" smtClean="0">
                <a:ea typeface="標楷體" pitchFamily="65" charset="-120"/>
              </a:rPr>
              <a:t>義務</a:t>
            </a:r>
            <a:r>
              <a:rPr lang="zh-TW" altLang="en-US" sz="2000" smtClean="0">
                <a:ea typeface="新細明體" charset="-120"/>
              </a:rPr>
              <a:t>：</a:t>
            </a:r>
          </a:p>
          <a:p>
            <a:pPr lvl="1" eaLnBrk="1" hangingPunct="1"/>
            <a:r>
              <a:rPr lang="zh-TW" altLang="en-US" sz="2000" smtClean="0">
                <a:ea typeface="標楷體" pitchFamily="65" charset="-120"/>
              </a:rPr>
              <a:t>充分揭露且須達到可據以實施之要求</a:t>
            </a:r>
            <a:endParaRPr lang="en-US" altLang="zh-TW" sz="2000" smtClean="0">
              <a:ea typeface="標楷體" pitchFamily="65" charset="-120"/>
            </a:endParaRPr>
          </a:p>
          <a:p>
            <a:pPr lvl="1" eaLnBrk="1" hangingPunct="1"/>
            <a:r>
              <a:rPr lang="zh-TW" altLang="en-US" sz="2000" smtClean="0">
                <a:ea typeface="標楷體" pitchFamily="65" charset="-120"/>
              </a:rPr>
              <a:t>來換取國家給與專利人一定時間專有壟斷權利</a:t>
            </a:r>
          </a:p>
        </p:txBody>
      </p:sp>
      <p:pic>
        <p:nvPicPr>
          <p:cNvPr id="26627" name="Picture 6" descr="http://www.entomol.nchu.edu.tw/dept/teachers/mmyang/download/papers/2007_X%E5%85%89%E6%96%B0%E7%99%BC%E6%98%8E%E5%B0%88%E5%88%A9.jpg"/>
          <p:cNvPicPr>
            <a:picLocks noChangeAspect="1" noChangeArrowheads="1"/>
          </p:cNvPicPr>
          <p:nvPr/>
        </p:nvPicPr>
        <p:blipFill>
          <a:blip r:embed="rId2"/>
          <a:srcRect/>
          <a:stretch>
            <a:fillRect/>
          </a:stretch>
        </p:blipFill>
        <p:spPr bwMode="auto">
          <a:xfrm>
            <a:off x="6192838" y="1944688"/>
            <a:ext cx="2843212" cy="3932237"/>
          </a:xfrm>
          <a:prstGeom prst="rect">
            <a:avLst/>
          </a:prstGeom>
          <a:noFill/>
          <a:ln w="9525">
            <a:noFill/>
            <a:miter lim="800000"/>
            <a:headEnd/>
            <a:tailEnd/>
          </a:ln>
        </p:spPr>
      </p:pic>
      <p:sp>
        <p:nvSpPr>
          <p:cNvPr id="26628" name="日期版面配置區 4"/>
          <p:cNvSpPr>
            <a:spLocks noGrp="1"/>
          </p:cNvSpPr>
          <p:nvPr>
            <p:ph type="dt" sz="quarter" idx="10"/>
          </p:nvPr>
        </p:nvSpPr>
        <p:spPr>
          <a:noFill/>
        </p:spPr>
        <p:txBody>
          <a:bodyPr/>
          <a:lstStyle/>
          <a:p>
            <a:fld id="{3B787778-2DB0-4169-8550-9B994DFDAB5A}" type="datetime1">
              <a:rPr lang="zh-TW" altLang="en-US" smtClean="0">
                <a:ea typeface="新細明體" charset="-120"/>
              </a:rPr>
              <a:pPr/>
              <a:t>2012/10/19</a:t>
            </a:fld>
            <a:endParaRPr lang="en-US" altLang="zh-TW" smtClean="0">
              <a:ea typeface="新細明體" charset="-120"/>
            </a:endParaRPr>
          </a:p>
        </p:txBody>
      </p:sp>
      <p:sp>
        <p:nvSpPr>
          <p:cNvPr id="26629" name="投影片編號版面配置區 5"/>
          <p:cNvSpPr>
            <a:spLocks noGrp="1"/>
          </p:cNvSpPr>
          <p:nvPr>
            <p:ph type="sldNum" sz="quarter" idx="12"/>
          </p:nvPr>
        </p:nvSpPr>
        <p:spPr>
          <a:noFill/>
        </p:spPr>
        <p:txBody>
          <a:bodyPr/>
          <a:lstStyle/>
          <a:p>
            <a:fld id="{10924D63-44B4-4A0B-B7BA-836570F98C39}" type="slidenum">
              <a:rPr lang="zh-TW" altLang="en-US" smtClean="0">
                <a:ea typeface="新細明體" charset="-120"/>
              </a:rPr>
              <a:pPr/>
              <a:t>13</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「專利研發」</a:t>
            </a:r>
            <a:r>
              <a:rPr lang="zh-TW" altLang="en-US" smtClean="0">
                <a:solidFill>
                  <a:srgbClr val="FF0000"/>
                </a:solidFill>
                <a:latin typeface="標楷體" pitchFamily="65" charset="-120"/>
                <a:ea typeface="標楷體" pitchFamily="65" charset="-120"/>
              </a:rPr>
              <a:t>轉化</a:t>
            </a:r>
            <a:r>
              <a:rPr lang="zh-TW" altLang="en-US" smtClean="0">
                <a:latin typeface="標楷體" pitchFamily="65" charset="-120"/>
                <a:ea typeface="標楷體" pitchFamily="65" charset="-120"/>
              </a:rPr>
              <a:t>「技術價值」</a:t>
            </a:r>
            <a:endParaRPr lang="zh-TW" altLang="en-US" smtClean="0">
              <a:ea typeface="新細明體" charset="-120"/>
            </a:endParaRPr>
          </a:p>
        </p:txBody>
      </p:sp>
      <p:sp>
        <p:nvSpPr>
          <p:cNvPr id="27650" name="內容版面配置區 2"/>
          <p:cNvSpPr>
            <a:spLocks noGrp="1"/>
          </p:cNvSpPr>
          <p:nvPr>
            <p:ph idx="1"/>
          </p:nvPr>
        </p:nvSpPr>
        <p:spPr>
          <a:xfrm>
            <a:off x="995363" y="1557338"/>
            <a:ext cx="8040687" cy="1828800"/>
          </a:xfrm>
        </p:spPr>
        <p:txBody>
          <a:bodyPr/>
          <a:lstStyle/>
          <a:p>
            <a:pPr eaLnBrk="1" hangingPunct="1"/>
            <a:r>
              <a:rPr lang="zh-TW" altLang="en-US" smtClean="0">
                <a:ea typeface="標楷體" pitchFamily="65" charset="-120"/>
                <a:cs typeface="Times New Roman" pitchFamily="18" charset="0"/>
              </a:rPr>
              <a:t>專利申請：發明</a:t>
            </a:r>
            <a:r>
              <a:rPr lang="en-US" altLang="zh-TW" smtClean="0">
                <a:ea typeface="標楷體" pitchFamily="65" charset="-120"/>
                <a:cs typeface="Times New Roman" pitchFamily="18" charset="0"/>
                <a:sym typeface="Wingdings" pitchFamily="2" charset="2"/>
              </a:rPr>
              <a:t></a:t>
            </a:r>
            <a:r>
              <a:rPr lang="zh-TW" altLang="en-US" smtClean="0">
                <a:ea typeface="標楷體" pitchFamily="65" charset="-120"/>
                <a:cs typeface="Times New Roman" pitchFamily="18" charset="0"/>
              </a:rPr>
              <a:t>申請</a:t>
            </a:r>
            <a:r>
              <a:rPr lang="en-US" altLang="zh-TW" smtClean="0">
                <a:ea typeface="標楷體" pitchFamily="65" charset="-120"/>
                <a:cs typeface="Times New Roman" pitchFamily="18" charset="0"/>
                <a:sym typeface="Wingdings" pitchFamily="2" charset="2"/>
              </a:rPr>
              <a:t></a:t>
            </a:r>
            <a:r>
              <a:rPr lang="zh-TW" altLang="en-US" smtClean="0">
                <a:ea typeface="標楷體" pitchFamily="65" charset="-120"/>
                <a:cs typeface="Times New Roman" pitchFamily="18" charset="0"/>
              </a:rPr>
              <a:t>審查</a:t>
            </a:r>
            <a:r>
              <a:rPr lang="en-US" altLang="zh-TW" smtClean="0">
                <a:ea typeface="標楷體" pitchFamily="65" charset="-120"/>
                <a:cs typeface="Times New Roman" pitchFamily="18" charset="0"/>
                <a:sym typeface="Wingdings" pitchFamily="2" charset="2"/>
              </a:rPr>
              <a:t></a:t>
            </a:r>
            <a:r>
              <a:rPr lang="zh-TW" altLang="en-US" smtClean="0">
                <a:ea typeface="標楷體" pitchFamily="65" charset="-120"/>
                <a:cs typeface="Times New Roman" pitchFamily="18" charset="0"/>
              </a:rPr>
              <a:t>發證</a:t>
            </a:r>
            <a:endParaRPr lang="en-US" altLang="zh-TW" smtClean="0">
              <a:ea typeface="標楷體" pitchFamily="65" charset="-120"/>
              <a:cs typeface="Times New Roman" pitchFamily="18" charset="0"/>
            </a:endParaRPr>
          </a:p>
          <a:p>
            <a:pPr eaLnBrk="1" hangingPunct="1"/>
            <a:r>
              <a:rPr lang="zh-TW" altLang="en-US" smtClean="0">
                <a:ea typeface="標楷體" pitchFamily="65" charset="-120"/>
                <a:cs typeface="Times New Roman" pitchFamily="18" charset="0"/>
                <a:sym typeface="Wingdings" pitchFamily="2" charset="2"/>
              </a:rPr>
              <a:t>發明</a:t>
            </a:r>
            <a:r>
              <a:rPr lang="en-US" altLang="zh-TW" smtClean="0">
                <a:ea typeface="標楷體" pitchFamily="65" charset="-120"/>
                <a:cs typeface="Times New Roman" pitchFamily="18" charset="0"/>
                <a:sym typeface="Wingdings" pitchFamily="2" charset="2"/>
              </a:rPr>
              <a:t></a:t>
            </a:r>
            <a:r>
              <a:rPr lang="zh-TW" altLang="en-US" smtClean="0">
                <a:ea typeface="標楷體" pitchFamily="65" charset="-120"/>
                <a:cs typeface="Times New Roman" pitchFamily="18" charset="0"/>
                <a:sym typeface="Wingdings" pitchFamily="2" charset="2"/>
              </a:rPr>
              <a:t>產業</a:t>
            </a:r>
            <a:r>
              <a:rPr lang="zh-TW" altLang="en-US" smtClean="0">
                <a:ea typeface="標楷體" pitchFamily="65" charset="-120"/>
                <a:cs typeface="Times New Roman" pitchFamily="18" charset="0"/>
              </a:rPr>
              <a:t>應用</a:t>
            </a:r>
            <a:r>
              <a:rPr lang="en-US" altLang="zh-TW" smtClean="0">
                <a:ea typeface="標楷體" pitchFamily="65" charset="-120"/>
                <a:cs typeface="Times New Roman" pitchFamily="18" charset="0"/>
                <a:sym typeface="Wingdings" pitchFamily="2" charset="2"/>
              </a:rPr>
              <a:t></a:t>
            </a:r>
            <a:r>
              <a:rPr lang="zh-TW" altLang="en-US" smtClean="0">
                <a:solidFill>
                  <a:srgbClr val="FF0000"/>
                </a:solidFill>
                <a:ea typeface="標楷體" pitchFamily="65" charset="-120"/>
                <a:cs typeface="Times New Roman" pitchFamily="18" charset="0"/>
              </a:rPr>
              <a:t>商品化</a:t>
            </a:r>
            <a:r>
              <a:rPr lang="en-US" altLang="zh-TW" smtClean="0">
                <a:ea typeface="標楷體" pitchFamily="65" charset="-120"/>
                <a:cs typeface="Times New Roman" pitchFamily="18" charset="0"/>
              </a:rPr>
              <a:t>(</a:t>
            </a:r>
            <a:r>
              <a:rPr lang="zh-TW" altLang="en-US" smtClean="0">
                <a:ea typeface="標楷體" pitchFamily="65" charset="-120"/>
                <a:cs typeface="Times New Roman" pitchFamily="18" charset="0"/>
              </a:rPr>
              <a:t>科技</a:t>
            </a:r>
            <a:r>
              <a:rPr lang="zh-TW" altLang="en-US" smtClean="0">
                <a:solidFill>
                  <a:srgbClr val="FF0000"/>
                </a:solidFill>
                <a:ea typeface="標楷體" pitchFamily="65" charset="-120"/>
                <a:cs typeface="Times New Roman" pitchFamily="18" charset="0"/>
              </a:rPr>
              <a:t>成果轉化</a:t>
            </a:r>
            <a:r>
              <a:rPr lang="en-US" altLang="zh-TW" smtClean="0">
                <a:ea typeface="標楷體" pitchFamily="65" charset="-120"/>
                <a:cs typeface="Times New Roman" pitchFamily="18" charset="0"/>
              </a:rPr>
              <a:t>)</a:t>
            </a:r>
            <a:endParaRPr lang="zh-TW" altLang="en-US" smtClean="0">
              <a:ea typeface="標楷體" pitchFamily="65" charset="-120"/>
              <a:cs typeface="Times New Roman" pitchFamily="18" charset="0"/>
            </a:endParaRPr>
          </a:p>
          <a:p>
            <a:pPr eaLnBrk="1" hangingPunct="1"/>
            <a:r>
              <a:rPr lang="zh-TW" altLang="en-US" smtClean="0">
                <a:ea typeface="標楷體" pitchFamily="65" charset="-120"/>
                <a:cs typeface="Times New Roman" pitchFamily="18" charset="0"/>
              </a:rPr>
              <a:t>研發過程當中專利申請時機：</a:t>
            </a:r>
          </a:p>
        </p:txBody>
      </p:sp>
      <p:pic>
        <p:nvPicPr>
          <p:cNvPr id="27651" name="Picture 2"/>
          <p:cNvPicPr>
            <a:picLocks noChangeAspect="1" noChangeArrowheads="1"/>
          </p:cNvPicPr>
          <p:nvPr/>
        </p:nvPicPr>
        <p:blipFill>
          <a:blip r:embed="rId2"/>
          <a:srcRect/>
          <a:stretch>
            <a:fillRect/>
          </a:stretch>
        </p:blipFill>
        <p:spPr bwMode="auto">
          <a:xfrm>
            <a:off x="823913" y="3398838"/>
            <a:ext cx="7924800" cy="2838450"/>
          </a:xfrm>
          <a:prstGeom prst="rect">
            <a:avLst/>
          </a:prstGeom>
          <a:noFill/>
          <a:ln w="9525">
            <a:noFill/>
            <a:miter lim="800000"/>
            <a:headEnd/>
            <a:tailEnd/>
          </a:ln>
        </p:spPr>
      </p:pic>
      <p:sp>
        <p:nvSpPr>
          <p:cNvPr id="27652" name="日期版面配置區 6"/>
          <p:cNvSpPr>
            <a:spLocks noGrp="1"/>
          </p:cNvSpPr>
          <p:nvPr>
            <p:ph type="dt" sz="quarter" idx="10"/>
          </p:nvPr>
        </p:nvSpPr>
        <p:spPr>
          <a:noFill/>
        </p:spPr>
        <p:txBody>
          <a:bodyPr/>
          <a:lstStyle/>
          <a:p>
            <a:fld id="{B5EBF34D-B4CA-485F-AD2F-C24BBC598E83}" type="datetime1">
              <a:rPr lang="zh-TW" altLang="en-US" smtClean="0">
                <a:ea typeface="新細明體" charset="-120"/>
              </a:rPr>
              <a:pPr/>
              <a:t>2012/10/19</a:t>
            </a:fld>
            <a:endParaRPr lang="en-US" altLang="zh-TW" smtClean="0">
              <a:ea typeface="新細明體" charset="-120"/>
            </a:endParaRPr>
          </a:p>
        </p:txBody>
      </p:sp>
      <p:sp>
        <p:nvSpPr>
          <p:cNvPr id="27653" name="投影片編號版面配置區 7"/>
          <p:cNvSpPr>
            <a:spLocks noGrp="1"/>
          </p:cNvSpPr>
          <p:nvPr>
            <p:ph type="sldNum" sz="quarter" idx="12"/>
          </p:nvPr>
        </p:nvSpPr>
        <p:spPr>
          <a:noFill/>
        </p:spPr>
        <p:txBody>
          <a:bodyPr/>
          <a:lstStyle/>
          <a:p>
            <a:fld id="{642B6F0A-1AD9-4266-87F4-EE5BDBA3FFC3}" type="slidenum">
              <a:rPr lang="zh-TW" altLang="en-US" smtClean="0">
                <a:ea typeface="新細明體" charset="-120"/>
              </a:rPr>
              <a:pPr/>
              <a:t>14</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標題 1"/>
          <p:cNvSpPr>
            <a:spLocks noGrp="1"/>
          </p:cNvSpPr>
          <p:nvPr>
            <p:ph type="title"/>
          </p:nvPr>
        </p:nvSpPr>
        <p:spPr/>
        <p:txBody>
          <a:bodyPr/>
          <a:lstStyle/>
          <a:p>
            <a:pPr eaLnBrk="1" hangingPunct="1"/>
            <a:r>
              <a:rPr lang="zh-TW" altLang="en-US" smtClean="0">
                <a:ea typeface="標楷體" pitchFamily="65" charset="-120"/>
              </a:rPr>
              <a:t>專利權的商業運用</a:t>
            </a:r>
            <a:endParaRPr lang="zh-TW" altLang="en-US" smtClean="0">
              <a:ea typeface="新細明體" charset="-120"/>
            </a:endParaRPr>
          </a:p>
        </p:txBody>
      </p:sp>
      <p:sp>
        <p:nvSpPr>
          <p:cNvPr id="28674" name="內容版面配置區 2"/>
          <p:cNvSpPr>
            <a:spLocks noGrp="1"/>
          </p:cNvSpPr>
          <p:nvPr>
            <p:ph idx="1"/>
          </p:nvPr>
        </p:nvSpPr>
        <p:spPr>
          <a:xfrm>
            <a:off x="539750" y="1600200"/>
            <a:ext cx="8353425" cy="4495800"/>
          </a:xfrm>
        </p:spPr>
        <p:txBody>
          <a:bodyPr/>
          <a:lstStyle/>
          <a:p>
            <a:pPr eaLnBrk="1" hangingPunct="1">
              <a:lnSpc>
                <a:spcPct val="90000"/>
              </a:lnSpc>
              <a:spcBef>
                <a:spcPts val="1200"/>
              </a:spcBef>
            </a:pPr>
            <a:r>
              <a:rPr lang="zh-TW" altLang="en-US" smtClean="0">
                <a:latin typeface="標楷體" pitchFamily="65" charset="-120"/>
                <a:ea typeface="標楷體" pitchFamily="65" charset="-120"/>
              </a:rPr>
              <a:t>商品化：</a:t>
            </a:r>
            <a:endParaRPr lang="en-US" altLang="zh-TW" sz="2800" smtClean="0">
              <a:latin typeface="標楷體" pitchFamily="65" charset="-120"/>
              <a:ea typeface="標楷體" pitchFamily="65" charset="-120"/>
            </a:endParaRPr>
          </a:p>
          <a:p>
            <a:pPr lvl="1" eaLnBrk="1" hangingPunct="1">
              <a:lnSpc>
                <a:spcPct val="90000"/>
              </a:lnSpc>
              <a:spcBef>
                <a:spcPts val="1200"/>
              </a:spcBef>
            </a:pPr>
            <a:r>
              <a:rPr lang="zh-TW" altLang="en-US" smtClean="0">
                <a:ea typeface="標楷體" pitchFamily="65" charset="-120"/>
              </a:rPr>
              <a:t>發明人自行實施</a:t>
            </a:r>
            <a:endParaRPr lang="en-US" altLang="zh-TW" smtClean="0">
              <a:ea typeface="標楷體" pitchFamily="65" charset="-120"/>
            </a:endParaRPr>
          </a:p>
          <a:p>
            <a:pPr lvl="1" eaLnBrk="1" hangingPunct="1">
              <a:lnSpc>
                <a:spcPct val="90000"/>
              </a:lnSpc>
              <a:spcBef>
                <a:spcPts val="1200"/>
              </a:spcBef>
            </a:pPr>
            <a:r>
              <a:rPr lang="zh-TW" altLang="en-US" smtClean="0">
                <a:ea typeface="標楷體" pitchFamily="65" charset="-120"/>
              </a:rPr>
              <a:t>讓與他人實施</a:t>
            </a:r>
            <a:endParaRPr lang="en-US" altLang="zh-TW" smtClean="0">
              <a:ea typeface="標楷體" pitchFamily="65" charset="-120"/>
            </a:endParaRPr>
          </a:p>
          <a:p>
            <a:pPr lvl="1" eaLnBrk="1" hangingPunct="1">
              <a:lnSpc>
                <a:spcPct val="90000"/>
              </a:lnSpc>
              <a:spcBef>
                <a:spcPts val="1200"/>
              </a:spcBef>
            </a:pPr>
            <a:r>
              <a:rPr lang="zh-TW" altLang="en-US" smtClean="0">
                <a:ea typeface="標楷體" pitchFamily="65" charset="-120"/>
              </a:rPr>
              <a:t>授權他人實施</a:t>
            </a:r>
          </a:p>
          <a:p>
            <a:pPr lvl="2" eaLnBrk="1" hangingPunct="1">
              <a:lnSpc>
                <a:spcPct val="90000"/>
              </a:lnSpc>
              <a:spcBef>
                <a:spcPts val="1200"/>
              </a:spcBef>
            </a:pPr>
            <a:r>
              <a:rPr lang="zh-TW" altLang="de-DE" smtClean="0">
                <a:latin typeface="標楷體" pitchFamily="65" charset="-120"/>
                <a:ea typeface="標楷體" pitchFamily="65" charset="-120"/>
              </a:rPr>
              <a:t>專屬授權(</a:t>
            </a:r>
            <a:r>
              <a:rPr lang="en-US" altLang="zh-TW" smtClean="0">
                <a:latin typeface="標楷體" pitchFamily="65" charset="-120"/>
                <a:ea typeface="標楷體" pitchFamily="65" charset="-120"/>
              </a:rPr>
              <a:t>exclusive licensing)</a:t>
            </a:r>
          </a:p>
          <a:p>
            <a:pPr lvl="2" eaLnBrk="1" hangingPunct="1">
              <a:lnSpc>
                <a:spcPct val="90000"/>
              </a:lnSpc>
              <a:spcBef>
                <a:spcPts val="1200"/>
              </a:spcBef>
            </a:pPr>
            <a:r>
              <a:rPr lang="zh-TW" altLang="en-US" smtClean="0">
                <a:latin typeface="標楷體" pitchFamily="65" charset="-120"/>
                <a:ea typeface="標楷體" pitchFamily="65" charset="-120"/>
              </a:rPr>
              <a:t>獨家授權</a:t>
            </a:r>
            <a:r>
              <a:rPr lang="en-US" altLang="zh-TW" smtClean="0">
                <a:latin typeface="標楷體" pitchFamily="65" charset="-120"/>
                <a:ea typeface="標楷體" pitchFamily="65" charset="-120"/>
              </a:rPr>
              <a:t>(sole licensing)</a:t>
            </a:r>
            <a:r>
              <a:rPr lang="zh-TW" altLang="en-US" smtClean="0">
                <a:latin typeface="標楷體" pitchFamily="65" charset="-120"/>
                <a:ea typeface="標楷體" pitchFamily="65" charset="-120"/>
              </a:rPr>
              <a:t>：授權者本人仍得實施</a:t>
            </a:r>
            <a:endParaRPr lang="de-DE" altLang="zh-TW" smtClean="0">
              <a:latin typeface="標楷體" pitchFamily="65" charset="-120"/>
              <a:ea typeface="標楷體" pitchFamily="65" charset="-120"/>
            </a:endParaRPr>
          </a:p>
          <a:p>
            <a:pPr lvl="2" eaLnBrk="1" hangingPunct="1">
              <a:lnSpc>
                <a:spcPct val="90000"/>
              </a:lnSpc>
              <a:spcBef>
                <a:spcPts val="1200"/>
              </a:spcBef>
            </a:pPr>
            <a:r>
              <a:rPr lang="zh-TW" altLang="de-DE" smtClean="0">
                <a:latin typeface="標楷體" pitchFamily="65" charset="-120"/>
                <a:ea typeface="標楷體" pitchFamily="65" charset="-120"/>
              </a:rPr>
              <a:t>非專屬授權(</a:t>
            </a:r>
            <a:r>
              <a:rPr lang="de-DE" altLang="zh-TW" smtClean="0">
                <a:latin typeface="標楷體" pitchFamily="65" charset="-120"/>
                <a:ea typeface="標楷體" pitchFamily="65" charset="-120"/>
              </a:rPr>
              <a:t>non-exclusive licensing)</a:t>
            </a:r>
          </a:p>
          <a:p>
            <a:pPr lvl="2" eaLnBrk="1" hangingPunct="1">
              <a:lnSpc>
                <a:spcPct val="90000"/>
              </a:lnSpc>
              <a:spcBef>
                <a:spcPts val="1200"/>
              </a:spcBef>
            </a:pPr>
            <a:r>
              <a:rPr lang="zh-TW" altLang="de-DE" smtClean="0">
                <a:latin typeface="標楷體" pitchFamily="65" charset="-120"/>
                <a:ea typeface="標楷體" pitchFamily="65" charset="-120"/>
              </a:rPr>
              <a:t>強制授權(特許實施)</a:t>
            </a:r>
            <a:endParaRPr lang="en-US" altLang="zh-TW" smtClean="0">
              <a:ea typeface="新細明體" charset="-120"/>
            </a:endParaRPr>
          </a:p>
        </p:txBody>
      </p:sp>
      <p:sp>
        <p:nvSpPr>
          <p:cNvPr id="28675" name="日期版面配置區 3"/>
          <p:cNvSpPr>
            <a:spLocks noGrp="1"/>
          </p:cNvSpPr>
          <p:nvPr>
            <p:ph type="dt" sz="quarter" idx="10"/>
          </p:nvPr>
        </p:nvSpPr>
        <p:spPr>
          <a:noFill/>
        </p:spPr>
        <p:txBody>
          <a:bodyPr/>
          <a:lstStyle/>
          <a:p>
            <a:fld id="{A44B0C5A-9F1E-4AED-A9D1-3007DD06751A}" type="datetime1">
              <a:rPr lang="zh-TW" altLang="en-US" smtClean="0">
                <a:ea typeface="新細明體" charset="-120"/>
              </a:rPr>
              <a:pPr/>
              <a:t>2012/10/19</a:t>
            </a:fld>
            <a:endParaRPr lang="en-US" altLang="zh-TW" smtClean="0">
              <a:ea typeface="新細明體" charset="-120"/>
            </a:endParaRPr>
          </a:p>
        </p:txBody>
      </p:sp>
      <p:sp>
        <p:nvSpPr>
          <p:cNvPr id="28676" name="投影片編號版面配置區 4"/>
          <p:cNvSpPr>
            <a:spLocks noGrp="1"/>
          </p:cNvSpPr>
          <p:nvPr>
            <p:ph type="sldNum" sz="quarter" idx="12"/>
          </p:nvPr>
        </p:nvSpPr>
        <p:spPr>
          <a:noFill/>
        </p:spPr>
        <p:txBody>
          <a:bodyPr/>
          <a:lstStyle/>
          <a:p>
            <a:fld id="{43E77BC9-6110-4283-A7D6-7CE356DCE858}" type="slidenum">
              <a:rPr lang="zh-TW" altLang="en-US" smtClean="0">
                <a:ea typeface="新細明體" charset="-120"/>
              </a:rPr>
              <a:pPr/>
              <a:t>15</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標題 1"/>
          <p:cNvSpPr>
            <a:spLocks noGrp="1"/>
          </p:cNvSpPr>
          <p:nvPr>
            <p:ph type="title"/>
          </p:nvPr>
        </p:nvSpPr>
        <p:spPr/>
        <p:txBody>
          <a:bodyPr/>
          <a:lstStyle/>
          <a:p>
            <a:pPr eaLnBrk="1" hangingPunct="1"/>
            <a:r>
              <a:rPr lang="zh-TW" altLang="en-US" smtClean="0">
                <a:ea typeface="標楷體" pitchFamily="65" charset="-120"/>
              </a:rPr>
              <a:t>授權模式： </a:t>
            </a:r>
            <a:r>
              <a:rPr lang="en-US" altLang="zh-TW" sz="4000" smtClean="0">
                <a:ea typeface="標楷體" pitchFamily="65" charset="-120"/>
              </a:rPr>
              <a:t>P</a:t>
            </a:r>
            <a:r>
              <a:rPr lang="de-DE" altLang="zh-TW" sz="4000" smtClean="0">
                <a:ea typeface="標楷體" pitchFamily="65" charset="-120"/>
              </a:rPr>
              <a:t>atent </a:t>
            </a:r>
            <a:r>
              <a:rPr lang="en-US" altLang="zh-TW" sz="4000" smtClean="0">
                <a:ea typeface="標楷體" pitchFamily="65" charset="-120"/>
              </a:rPr>
              <a:t>P</a:t>
            </a:r>
            <a:r>
              <a:rPr lang="de-DE" altLang="zh-TW" sz="4000" smtClean="0">
                <a:ea typeface="標楷體" pitchFamily="65" charset="-120"/>
              </a:rPr>
              <a:t>ool</a:t>
            </a:r>
            <a:r>
              <a:rPr lang="zh-TW" altLang="en-US" sz="4000" smtClean="0">
                <a:ea typeface="標楷體" pitchFamily="65" charset="-120"/>
              </a:rPr>
              <a:t>利潤分享</a:t>
            </a:r>
            <a:endParaRPr lang="zh-TW" altLang="en-US" smtClean="0">
              <a:ea typeface="新細明體" charset="-120"/>
            </a:endParaRPr>
          </a:p>
        </p:txBody>
      </p:sp>
      <p:pic>
        <p:nvPicPr>
          <p:cNvPr id="29698" name="Picture 2" descr="https://www.ntt-review.jp/archive_html/200707/images/gls_fig01.gif"/>
          <p:cNvPicPr>
            <a:picLocks noChangeAspect="1" noChangeArrowheads="1"/>
          </p:cNvPicPr>
          <p:nvPr/>
        </p:nvPicPr>
        <p:blipFill>
          <a:blip r:embed="rId2"/>
          <a:srcRect/>
          <a:stretch>
            <a:fillRect/>
          </a:stretch>
        </p:blipFill>
        <p:spPr bwMode="auto">
          <a:xfrm>
            <a:off x="1258888" y="1585913"/>
            <a:ext cx="7620000" cy="4795837"/>
          </a:xfrm>
          <a:prstGeom prst="rect">
            <a:avLst/>
          </a:prstGeom>
          <a:noFill/>
          <a:ln w="9525">
            <a:noFill/>
            <a:miter lim="800000"/>
            <a:headEnd/>
            <a:tailEnd/>
          </a:ln>
        </p:spPr>
      </p:pic>
      <p:sp>
        <p:nvSpPr>
          <p:cNvPr id="29699" name="日期版面配置區 4"/>
          <p:cNvSpPr>
            <a:spLocks noGrp="1"/>
          </p:cNvSpPr>
          <p:nvPr>
            <p:ph type="dt" sz="quarter" idx="10"/>
          </p:nvPr>
        </p:nvSpPr>
        <p:spPr>
          <a:noFill/>
        </p:spPr>
        <p:txBody>
          <a:bodyPr/>
          <a:lstStyle/>
          <a:p>
            <a:fld id="{E6099AE4-BA70-4C66-BCA7-16F45FB35E89}" type="datetime1">
              <a:rPr lang="zh-TW" altLang="en-US" smtClean="0">
                <a:ea typeface="新細明體" charset="-120"/>
              </a:rPr>
              <a:pPr/>
              <a:t>2012/10/19</a:t>
            </a:fld>
            <a:endParaRPr lang="en-US" altLang="zh-TW" smtClean="0">
              <a:ea typeface="新細明體" charset="-120"/>
            </a:endParaRPr>
          </a:p>
        </p:txBody>
      </p:sp>
      <p:sp>
        <p:nvSpPr>
          <p:cNvPr id="29700" name="投影片編號版面配置區 5"/>
          <p:cNvSpPr>
            <a:spLocks noGrp="1"/>
          </p:cNvSpPr>
          <p:nvPr>
            <p:ph type="sldNum" sz="quarter" idx="12"/>
          </p:nvPr>
        </p:nvSpPr>
        <p:spPr>
          <a:noFill/>
        </p:spPr>
        <p:txBody>
          <a:bodyPr/>
          <a:lstStyle/>
          <a:p>
            <a:fld id="{65DA65BB-FA1A-4953-A11E-0B32010C2F0A}" type="slidenum">
              <a:rPr lang="zh-TW" altLang="en-US" smtClean="0">
                <a:ea typeface="新細明體" charset="-120"/>
              </a:rPr>
              <a:pPr/>
              <a:t>16</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標題 1"/>
          <p:cNvSpPr>
            <a:spLocks noGrp="1"/>
          </p:cNvSpPr>
          <p:nvPr>
            <p:ph type="title"/>
          </p:nvPr>
        </p:nvSpPr>
        <p:spPr/>
        <p:txBody>
          <a:bodyPr/>
          <a:lstStyle/>
          <a:p>
            <a:pPr eaLnBrk="1" hangingPunct="1"/>
            <a:r>
              <a:rPr lang="zh-TW" altLang="en-US" sz="4000" smtClean="0">
                <a:ea typeface="標楷體" pitchFamily="65" charset="-120"/>
              </a:rPr>
              <a:t>授權模式：</a:t>
            </a:r>
            <a:r>
              <a:rPr lang="en-US" altLang="zh-TW" sz="2800" smtClean="0">
                <a:ea typeface="標楷體" pitchFamily="65" charset="-120"/>
              </a:rPr>
              <a:t/>
            </a:r>
            <a:br>
              <a:rPr lang="en-US" altLang="zh-TW" sz="2800" smtClean="0">
                <a:ea typeface="標楷體" pitchFamily="65" charset="-120"/>
              </a:rPr>
            </a:br>
            <a:r>
              <a:rPr lang="zh-TW" altLang="en-US" sz="2800" smtClean="0">
                <a:ea typeface="標楷體" pitchFamily="65" charset="-120"/>
              </a:rPr>
              <a:t> </a:t>
            </a:r>
            <a:r>
              <a:rPr lang="en-US" altLang="zh-TW" sz="2800" smtClean="0">
                <a:ea typeface="標楷體" pitchFamily="65" charset="-120"/>
              </a:rPr>
              <a:t>P</a:t>
            </a:r>
            <a:r>
              <a:rPr lang="de-DE" altLang="zh-TW" sz="2800" smtClean="0">
                <a:ea typeface="標楷體" pitchFamily="65" charset="-120"/>
              </a:rPr>
              <a:t>atent </a:t>
            </a:r>
            <a:r>
              <a:rPr lang="en-US" altLang="zh-TW" sz="2800" smtClean="0">
                <a:ea typeface="標楷體" pitchFamily="65" charset="-120"/>
              </a:rPr>
              <a:t>P</a:t>
            </a:r>
            <a:r>
              <a:rPr lang="de-DE" altLang="zh-TW" sz="2800" smtClean="0">
                <a:ea typeface="標楷體" pitchFamily="65" charset="-120"/>
              </a:rPr>
              <a:t>ool</a:t>
            </a:r>
            <a:r>
              <a:rPr lang="zh-TW" altLang="en-US" sz="2800" smtClean="0">
                <a:ea typeface="標楷體" pitchFamily="65" charset="-120"/>
              </a:rPr>
              <a:t> 技術共享</a:t>
            </a:r>
            <a:r>
              <a:rPr lang="en-US" altLang="zh-TW" sz="2800" smtClean="0">
                <a:ea typeface="標楷體" pitchFamily="65" charset="-120"/>
              </a:rPr>
              <a:t>&amp;</a:t>
            </a:r>
            <a:r>
              <a:rPr lang="zh-TW" altLang="en-US" sz="2800" smtClean="0">
                <a:ea typeface="標楷體" pitchFamily="65" charset="-120"/>
              </a:rPr>
              <a:t>交互授權</a:t>
            </a:r>
            <a:endParaRPr lang="zh-TW" altLang="en-US" sz="2800" smtClean="0">
              <a:ea typeface="新細明體" charset="-120"/>
            </a:endParaRPr>
          </a:p>
        </p:txBody>
      </p:sp>
      <p:pic>
        <p:nvPicPr>
          <p:cNvPr id="30722" name="Picture 2"/>
          <p:cNvPicPr>
            <a:picLocks noChangeAspect="1" noChangeArrowheads="1"/>
          </p:cNvPicPr>
          <p:nvPr/>
        </p:nvPicPr>
        <p:blipFill>
          <a:blip r:embed="rId2"/>
          <a:srcRect/>
          <a:stretch>
            <a:fillRect/>
          </a:stretch>
        </p:blipFill>
        <p:spPr bwMode="auto">
          <a:xfrm>
            <a:off x="1187450" y="1484313"/>
            <a:ext cx="7777163" cy="4824412"/>
          </a:xfrm>
          <a:prstGeom prst="rect">
            <a:avLst/>
          </a:prstGeom>
          <a:noFill/>
          <a:ln w="9525">
            <a:noFill/>
            <a:miter lim="800000"/>
            <a:headEnd/>
            <a:tailEnd/>
          </a:ln>
        </p:spPr>
      </p:pic>
      <p:sp>
        <p:nvSpPr>
          <p:cNvPr id="30723" name="日期版面配置區 4"/>
          <p:cNvSpPr>
            <a:spLocks noGrp="1"/>
          </p:cNvSpPr>
          <p:nvPr>
            <p:ph type="dt" sz="quarter" idx="10"/>
          </p:nvPr>
        </p:nvSpPr>
        <p:spPr>
          <a:noFill/>
        </p:spPr>
        <p:txBody>
          <a:bodyPr/>
          <a:lstStyle/>
          <a:p>
            <a:fld id="{6AD764A4-1DA9-4141-B235-E57504B4592B}" type="datetime1">
              <a:rPr lang="zh-TW" altLang="en-US" smtClean="0">
                <a:ea typeface="新細明體" charset="-120"/>
              </a:rPr>
              <a:pPr/>
              <a:t>2012/10/19</a:t>
            </a:fld>
            <a:endParaRPr lang="en-US" altLang="zh-TW" smtClean="0">
              <a:ea typeface="新細明體" charset="-120"/>
            </a:endParaRPr>
          </a:p>
        </p:txBody>
      </p:sp>
      <p:sp>
        <p:nvSpPr>
          <p:cNvPr id="30724" name="投影片編號版面配置區 5"/>
          <p:cNvSpPr>
            <a:spLocks noGrp="1"/>
          </p:cNvSpPr>
          <p:nvPr>
            <p:ph type="sldNum" sz="quarter" idx="12"/>
          </p:nvPr>
        </p:nvSpPr>
        <p:spPr>
          <a:noFill/>
        </p:spPr>
        <p:txBody>
          <a:bodyPr/>
          <a:lstStyle/>
          <a:p>
            <a:fld id="{B133D427-F1AA-44D5-BF5A-7258548E43F2}" type="slidenum">
              <a:rPr lang="zh-TW" altLang="en-US" smtClean="0">
                <a:ea typeface="新細明體" charset="-120"/>
              </a:rPr>
              <a:pPr/>
              <a:t>17</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標題 1"/>
          <p:cNvSpPr>
            <a:spLocks noGrp="1"/>
          </p:cNvSpPr>
          <p:nvPr>
            <p:ph type="title"/>
          </p:nvPr>
        </p:nvSpPr>
        <p:spPr/>
        <p:txBody>
          <a:bodyPr/>
          <a:lstStyle/>
          <a:p>
            <a:pPr eaLnBrk="1" hangingPunct="1"/>
            <a:r>
              <a:rPr lang="zh-TW" altLang="en-US" smtClean="0">
                <a:ea typeface="標楷體" pitchFamily="65" charset="-120"/>
              </a:rPr>
              <a:t>授權模式：</a:t>
            </a:r>
            <a:r>
              <a:rPr lang="en-US" altLang="zh-TW" sz="4000" smtClean="0">
                <a:ea typeface="標楷體" pitchFamily="65" charset="-120"/>
              </a:rPr>
              <a:t>P</a:t>
            </a:r>
            <a:r>
              <a:rPr lang="de-DE" altLang="zh-TW" sz="4000" smtClean="0">
                <a:ea typeface="標楷體" pitchFamily="65" charset="-120"/>
              </a:rPr>
              <a:t>atent </a:t>
            </a:r>
            <a:r>
              <a:rPr lang="en-US" altLang="zh-TW" sz="4000" smtClean="0">
                <a:ea typeface="標楷體" pitchFamily="65" charset="-120"/>
              </a:rPr>
              <a:t>P</a:t>
            </a:r>
            <a:r>
              <a:rPr lang="de-DE" altLang="zh-TW" sz="4000" smtClean="0">
                <a:ea typeface="標楷體" pitchFamily="65" charset="-120"/>
              </a:rPr>
              <a:t>ool</a:t>
            </a:r>
            <a:r>
              <a:rPr lang="zh-TW" altLang="en-US" sz="4000" smtClean="0">
                <a:ea typeface="標楷體" pitchFamily="65" charset="-120"/>
              </a:rPr>
              <a:t> 產業競爭</a:t>
            </a:r>
            <a:endParaRPr lang="zh-TW" altLang="en-US" smtClean="0">
              <a:ea typeface="新細明體" charset="-120"/>
            </a:endParaRPr>
          </a:p>
        </p:txBody>
      </p:sp>
      <p:pic>
        <p:nvPicPr>
          <p:cNvPr id="31746" name="Picture 2"/>
          <p:cNvPicPr>
            <a:picLocks noChangeAspect="1" noChangeArrowheads="1"/>
          </p:cNvPicPr>
          <p:nvPr/>
        </p:nvPicPr>
        <p:blipFill>
          <a:blip r:embed="rId2"/>
          <a:srcRect/>
          <a:stretch>
            <a:fillRect/>
          </a:stretch>
        </p:blipFill>
        <p:spPr bwMode="auto">
          <a:xfrm>
            <a:off x="1116013" y="1562100"/>
            <a:ext cx="7848600" cy="4819650"/>
          </a:xfrm>
          <a:prstGeom prst="rect">
            <a:avLst/>
          </a:prstGeom>
          <a:noFill/>
          <a:ln w="9525">
            <a:noFill/>
            <a:miter lim="800000"/>
            <a:headEnd/>
            <a:tailEnd/>
          </a:ln>
        </p:spPr>
      </p:pic>
      <p:sp>
        <p:nvSpPr>
          <p:cNvPr id="31747" name="日期版面配置區 4"/>
          <p:cNvSpPr>
            <a:spLocks noGrp="1"/>
          </p:cNvSpPr>
          <p:nvPr>
            <p:ph type="dt" sz="quarter" idx="10"/>
          </p:nvPr>
        </p:nvSpPr>
        <p:spPr>
          <a:noFill/>
        </p:spPr>
        <p:txBody>
          <a:bodyPr/>
          <a:lstStyle/>
          <a:p>
            <a:fld id="{1271179B-7B87-47AA-84FB-F89363516A1A}" type="datetime1">
              <a:rPr lang="zh-TW" altLang="en-US" smtClean="0">
                <a:ea typeface="新細明體" charset="-120"/>
              </a:rPr>
              <a:pPr/>
              <a:t>2012/10/19</a:t>
            </a:fld>
            <a:endParaRPr lang="en-US" altLang="zh-TW" smtClean="0">
              <a:ea typeface="新細明體" charset="-120"/>
            </a:endParaRPr>
          </a:p>
        </p:txBody>
      </p:sp>
      <p:sp>
        <p:nvSpPr>
          <p:cNvPr id="31748" name="投影片編號版面配置區 5"/>
          <p:cNvSpPr>
            <a:spLocks noGrp="1"/>
          </p:cNvSpPr>
          <p:nvPr>
            <p:ph type="sldNum" sz="quarter" idx="12"/>
          </p:nvPr>
        </p:nvSpPr>
        <p:spPr>
          <a:noFill/>
        </p:spPr>
        <p:txBody>
          <a:bodyPr/>
          <a:lstStyle/>
          <a:p>
            <a:fld id="{22FC4CCD-23BD-4D2C-90F9-97B3AE0D529D}" type="slidenum">
              <a:rPr lang="zh-TW" altLang="en-US" smtClean="0">
                <a:ea typeface="新細明體" charset="-120"/>
              </a:rPr>
              <a:pPr/>
              <a:t>18</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descr="fia2-2"/>
          <p:cNvPicPr>
            <a:picLocks noChangeAspect="1" noChangeArrowheads="1"/>
          </p:cNvPicPr>
          <p:nvPr/>
        </p:nvPicPr>
        <p:blipFill>
          <a:blip r:embed="rId2"/>
          <a:srcRect/>
          <a:stretch>
            <a:fillRect/>
          </a:stretch>
        </p:blipFill>
        <p:spPr bwMode="auto">
          <a:xfrm>
            <a:off x="4038600" y="2514600"/>
            <a:ext cx="5105400" cy="1600200"/>
          </a:xfrm>
          <a:prstGeom prst="rect">
            <a:avLst/>
          </a:prstGeom>
          <a:noFill/>
          <a:ln w="9525">
            <a:noFill/>
            <a:miter lim="800000"/>
            <a:headEnd/>
            <a:tailEnd/>
          </a:ln>
        </p:spPr>
      </p:pic>
      <p:sp>
        <p:nvSpPr>
          <p:cNvPr id="32770" name="Rectangle 2"/>
          <p:cNvSpPr>
            <a:spLocks noGrp="1" noChangeArrowheads="1"/>
          </p:cNvSpPr>
          <p:nvPr>
            <p:ph type="title"/>
          </p:nvPr>
        </p:nvSpPr>
        <p:spPr>
          <a:xfrm>
            <a:off x="1473200" y="1676400"/>
            <a:ext cx="6483350" cy="1206500"/>
          </a:xfrm>
        </p:spPr>
        <p:txBody>
          <a:bodyPr/>
          <a:lstStyle/>
          <a:p>
            <a:pPr eaLnBrk="1" hangingPunct="1"/>
            <a:r>
              <a:rPr lang="zh-TW" altLang="en-US" smtClean="0">
                <a:latin typeface="標楷體" pitchFamily="65" charset="-120"/>
                <a:ea typeface="標楷體" pitchFamily="65" charset="-120"/>
              </a:rPr>
              <a:t>商標經營</a:t>
            </a:r>
          </a:p>
        </p:txBody>
      </p:sp>
      <p:sp>
        <p:nvSpPr>
          <p:cNvPr id="6" name="Rectangle 2"/>
          <p:cNvSpPr txBox="1">
            <a:spLocks noChangeArrowheads="1"/>
          </p:cNvSpPr>
          <p:nvPr/>
        </p:nvSpPr>
        <p:spPr bwMode="auto">
          <a:xfrm>
            <a:off x="1473200" y="2654300"/>
            <a:ext cx="6483350" cy="1206500"/>
          </a:xfrm>
          <a:prstGeom prst="rect">
            <a:avLst/>
          </a:prstGeom>
          <a:noFill/>
          <a:ln w="12700" cap="sq">
            <a:noFill/>
            <a:miter lim="800000"/>
            <a:headEnd type="none" w="sm" len="sm"/>
            <a:tailEnd type="none" w="sm" len="sm"/>
          </a:ln>
          <a:effectLst/>
        </p:spPr>
        <p:txBody>
          <a:bodyPr anchor="ctr"/>
          <a:lstStyle/>
          <a:p>
            <a:pPr>
              <a:defRPr/>
            </a:pPr>
            <a:r>
              <a:rPr kumimoji="0" lang="zh-TW" altLang="en-US" sz="4400" kern="0" dirty="0">
                <a:solidFill>
                  <a:schemeClr val="accent2"/>
                </a:solidFill>
                <a:latin typeface="標楷體" pitchFamily="65" charset="-120"/>
                <a:ea typeface="標楷體" pitchFamily="65" charset="-120"/>
                <a:cs typeface="+mj-cs"/>
              </a:rPr>
              <a:t>　　　　 </a:t>
            </a:r>
            <a:r>
              <a:rPr kumimoji="0" lang="zh-TW" altLang="en-US" sz="4400" kern="0" dirty="0">
                <a:solidFill>
                  <a:srgbClr val="FF0000"/>
                </a:solidFill>
                <a:latin typeface="標楷體" pitchFamily="65" charset="-120"/>
                <a:ea typeface="標楷體" pitchFamily="65" charset="-120"/>
                <a:cs typeface="+mj-cs"/>
              </a:rPr>
              <a:t>轉化</a:t>
            </a:r>
            <a:endParaRPr kumimoji="0" lang="zh-TW" altLang="en-US" sz="4400" kern="0" dirty="0">
              <a:solidFill>
                <a:schemeClr val="accent2"/>
              </a:solidFill>
              <a:latin typeface="標楷體" pitchFamily="65" charset="-120"/>
              <a:ea typeface="標楷體" pitchFamily="65" charset="-120"/>
              <a:cs typeface="+mj-cs"/>
            </a:endParaRPr>
          </a:p>
        </p:txBody>
      </p:sp>
      <p:sp>
        <p:nvSpPr>
          <p:cNvPr id="7" name="Rectangle 2"/>
          <p:cNvSpPr txBox="1">
            <a:spLocks noChangeArrowheads="1"/>
          </p:cNvSpPr>
          <p:nvPr/>
        </p:nvSpPr>
        <p:spPr bwMode="auto">
          <a:xfrm>
            <a:off x="1476375" y="3644900"/>
            <a:ext cx="6481763" cy="1206500"/>
          </a:xfrm>
          <a:prstGeom prst="rect">
            <a:avLst/>
          </a:prstGeom>
          <a:noFill/>
          <a:ln w="12700" cap="sq">
            <a:noFill/>
            <a:miter lim="800000"/>
            <a:headEnd type="none" w="sm" len="sm"/>
            <a:tailEnd type="none" w="sm" len="sm"/>
          </a:ln>
          <a:effectLst/>
        </p:spPr>
        <p:txBody>
          <a:bodyPr anchor="ctr"/>
          <a:lstStyle/>
          <a:p>
            <a:pPr>
              <a:defRPr/>
            </a:pPr>
            <a:r>
              <a:rPr kumimoji="0" lang="zh-TW" altLang="en-US" sz="4400" kern="0" dirty="0">
                <a:solidFill>
                  <a:schemeClr val="accent2"/>
                </a:solidFill>
                <a:latin typeface="標楷體" pitchFamily="65" charset="-120"/>
                <a:ea typeface="標楷體" pitchFamily="65" charset="-120"/>
                <a:cs typeface="+mj-cs"/>
              </a:rPr>
              <a:t>　　　　　　　</a:t>
            </a:r>
            <a:r>
              <a:rPr kumimoji="0" lang="zh-TW" altLang="en-US" sz="4400" kern="0" dirty="0">
                <a:solidFill>
                  <a:srgbClr val="FFFF00"/>
                </a:solidFill>
                <a:latin typeface="標楷體" pitchFamily="65" charset="-120"/>
                <a:ea typeface="標楷體" pitchFamily="65" charset="-120"/>
                <a:cs typeface="+mj-cs"/>
              </a:rPr>
              <a:t>品牌價值</a:t>
            </a:r>
          </a:p>
        </p:txBody>
      </p:sp>
      <p:sp>
        <p:nvSpPr>
          <p:cNvPr id="32773" name="日期版面配置區 7"/>
          <p:cNvSpPr>
            <a:spLocks noGrp="1"/>
          </p:cNvSpPr>
          <p:nvPr>
            <p:ph type="dt" sz="quarter" idx="10"/>
          </p:nvPr>
        </p:nvSpPr>
        <p:spPr>
          <a:noFill/>
        </p:spPr>
        <p:txBody>
          <a:bodyPr/>
          <a:lstStyle/>
          <a:p>
            <a:fld id="{7B222A15-163C-4D07-ADDA-47B85D32411E}" type="datetime1">
              <a:rPr lang="zh-TW" altLang="en-US" smtClean="0">
                <a:ea typeface="新細明體" charset="-120"/>
              </a:rPr>
              <a:pPr/>
              <a:t>2012/10/19</a:t>
            </a:fld>
            <a:endParaRPr lang="en-US" altLang="zh-TW" smtClean="0">
              <a:ea typeface="新細明體" charset="-120"/>
            </a:endParaRPr>
          </a:p>
        </p:txBody>
      </p:sp>
      <p:sp>
        <p:nvSpPr>
          <p:cNvPr id="32774" name="投影片編號版面配置區 8"/>
          <p:cNvSpPr>
            <a:spLocks noGrp="1"/>
          </p:cNvSpPr>
          <p:nvPr>
            <p:ph type="sldNum" sz="quarter" idx="12"/>
          </p:nvPr>
        </p:nvSpPr>
        <p:spPr>
          <a:noFill/>
        </p:spPr>
        <p:txBody>
          <a:bodyPr/>
          <a:lstStyle/>
          <a:p>
            <a:fld id="{88AF516F-C1C2-455F-885A-253D16932330}" type="slidenum">
              <a:rPr lang="zh-TW" altLang="en-US" smtClean="0">
                <a:ea typeface="新細明體" charset="-120"/>
              </a:rPr>
              <a:pPr/>
              <a:t>19</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838200" y="304800"/>
            <a:ext cx="7696200" cy="1206500"/>
          </a:xfrm>
        </p:spPr>
        <p:txBody>
          <a:bodyPr/>
          <a:lstStyle/>
          <a:p>
            <a:pPr eaLnBrk="1" hangingPunct="1"/>
            <a:r>
              <a:rPr lang="zh-TW" altLang="en-US" smtClean="0">
                <a:latin typeface="標楷體" pitchFamily="65" charset="-120"/>
                <a:ea typeface="標楷體" pitchFamily="65" charset="-120"/>
              </a:rPr>
              <a:t>演講人：王煌玄簡介</a:t>
            </a:r>
            <a:endParaRPr lang="zh-TW" altLang="en-US" smtClean="0">
              <a:ea typeface="新細明體" charset="-120"/>
            </a:endParaRPr>
          </a:p>
        </p:txBody>
      </p:sp>
      <p:sp>
        <p:nvSpPr>
          <p:cNvPr id="15362" name="Rectangle 3"/>
          <p:cNvSpPr>
            <a:spLocks noGrp="1" noChangeArrowheads="1"/>
          </p:cNvSpPr>
          <p:nvPr>
            <p:ph type="body" idx="1"/>
          </p:nvPr>
        </p:nvSpPr>
        <p:spPr>
          <a:xfrm>
            <a:off x="838200" y="1600200"/>
            <a:ext cx="7696200" cy="4495800"/>
          </a:xfrm>
        </p:spPr>
        <p:txBody>
          <a:bodyPr/>
          <a:lstStyle/>
          <a:p>
            <a:pPr eaLnBrk="1" hangingPunct="1">
              <a:lnSpc>
                <a:spcPct val="80000"/>
              </a:lnSpc>
              <a:spcBef>
                <a:spcPts val="1000"/>
              </a:spcBef>
            </a:pPr>
            <a:r>
              <a:rPr lang="zh-CN" altLang="en-US" sz="1800" smtClean="0">
                <a:latin typeface="標楷體" pitchFamily="65" charset="-120"/>
                <a:ea typeface="標楷體" pitchFamily="65" charset="-120"/>
              </a:rPr>
              <a:t>學歷：</a:t>
            </a:r>
          </a:p>
          <a:p>
            <a:pPr lvl="1" eaLnBrk="1" hangingPunct="1">
              <a:lnSpc>
                <a:spcPct val="80000"/>
              </a:lnSpc>
              <a:spcBef>
                <a:spcPts val="1000"/>
              </a:spcBef>
            </a:pPr>
            <a:r>
              <a:rPr lang="zh-TW" altLang="en-US" sz="1600" smtClean="0">
                <a:latin typeface="標楷體" pitchFamily="65" charset="-120"/>
                <a:ea typeface="標楷體" pitchFamily="65" charset="-120"/>
              </a:rPr>
              <a:t>台灣 淡江大學 應用化學系</a:t>
            </a:r>
            <a:endParaRPr lang="en-US" altLang="zh-TW" sz="1600" smtClean="0">
              <a:latin typeface="標楷體" pitchFamily="65" charset="-120"/>
              <a:ea typeface="標楷體" pitchFamily="65" charset="-120"/>
            </a:endParaRPr>
          </a:p>
          <a:p>
            <a:pPr lvl="1" eaLnBrk="1" hangingPunct="1">
              <a:lnSpc>
                <a:spcPct val="80000"/>
              </a:lnSpc>
              <a:spcBef>
                <a:spcPts val="1000"/>
              </a:spcBef>
            </a:pPr>
            <a:r>
              <a:rPr lang="zh-TW" altLang="en-US" sz="1600" smtClean="0">
                <a:latin typeface="標楷體" pitchFamily="65" charset="-120"/>
                <a:ea typeface="標楷體" pitchFamily="65" charset="-120"/>
              </a:rPr>
              <a:t>台灣 交通大學</a:t>
            </a:r>
            <a:r>
              <a:rPr lang="zh-CN" altLang="zh-TW" sz="1600" smtClean="0">
                <a:latin typeface="標楷體" pitchFamily="65" charset="-120"/>
                <a:ea typeface="標楷體" pitchFamily="65" charset="-120"/>
              </a:rPr>
              <a:t> </a:t>
            </a:r>
            <a:r>
              <a:rPr lang="zh-TW" altLang="en-US" sz="1600" smtClean="0">
                <a:latin typeface="標楷體" pitchFamily="65" charset="-120"/>
                <a:ea typeface="標楷體" pitchFamily="65" charset="-120"/>
              </a:rPr>
              <a:t>資訊管理研究所</a:t>
            </a:r>
            <a:endParaRPr lang="zh-CN" altLang="en-US" sz="1600" smtClean="0">
              <a:latin typeface="標楷體" pitchFamily="65" charset="-120"/>
              <a:ea typeface="標楷體" pitchFamily="65" charset="-120"/>
            </a:endParaRPr>
          </a:p>
          <a:p>
            <a:pPr lvl="1" eaLnBrk="1" hangingPunct="1">
              <a:lnSpc>
                <a:spcPct val="80000"/>
              </a:lnSpc>
              <a:spcBef>
                <a:spcPts val="1000"/>
              </a:spcBef>
            </a:pPr>
            <a:r>
              <a:rPr lang="zh-TW" altLang="en-US" sz="1600" smtClean="0">
                <a:latin typeface="標楷體" pitchFamily="65" charset="-120"/>
                <a:ea typeface="標楷體" pitchFamily="65" charset="-120"/>
              </a:rPr>
              <a:t>台灣 交通大學</a:t>
            </a:r>
            <a:r>
              <a:rPr lang="zh-CN" altLang="zh-TW" sz="1600" smtClean="0">
                <a:latin typeface="標楷體" pitchFamily="65" charset="-120"/>
                <a:ea typeface="標楷體" pitchFamily="65" charset="-120"/>
              </a:rPr>
              <a:t> </a:t>
            </a:r>
            <a:r>
              <a:rPr lang="zh-CN" altLang="en-US" sz="1600" smtClean="0">
                <a:latin typeface="標楷體" pitchFamily="65" charset="-120"/>
                <a:ea typeface="標楷體" pitchFamily="65" charset="-120"/>
              </a:rPr>
              <a:t>科技法律研究所</a:t>
            </a:r>
            <a:endParaRPr lang="en-US" altLang="zh-CN" sz="1600" smtClean="0">
              <a:latin typeface="標楷體" pitchFamily="65" charset="-120"/>
              <a:ea typeface="標楷體" pitchFamily="65" charset="-120"/>
            </a:endParaRPr>
          </a:p>
          <a:p>
            <a:pPr lvl="1" eaLnBrk="1" hangingPunct="1">
              <a:lnSpc>
                <a:spcPct val="80000"/>
              </a:lnSpc>
              <a:spcBef>
                <a:spcPts val="1000"/>
              </a:spcBef>
            </a:pPr>
            <a:r>
              <a:rPr lang="zh-TW" altLang="en-US" sz="1600" smtClean="0">
                <a:latin typeface="標楷體" pitchFamily="65" charset="-120"/>
                <a:ea typeface="標楷體" pitchFamily="65" charset="-120"/>
              </a:rPr>
              <a:t>廣州 暨南大學 產業經濟研究院</a:t>
            </a:r>
            <a:endParaRPr lang="zh-CN" altLang="en-US" sz="1600" smtClean="0">
              <a:latin typeface="標楷體" pitchFamily="65" charset="-120"/>
              <a:ea typeface="標楷體" pitchFamily="65" charset="-120"/>
            </a:endParaRPr>
          </a:p>
          <a:p>
            <a:pPr eaLnBrk="1" hangingPunct="1">
              <a:lnSpc>
                <a:spcPct val="80000"/>
              </a:lnSpc>
              <a:spcBef>
                <a:spcPts val="1000"/>
              </a:spcBef>
            </a:pPr>
            <a:r>
              <a:rPr lang="zh-CN" altLang="en-US" sz="1800" smtClean="0">
                <a:latin typeface="標楷體" pitchFamily="65" charset="-120"/>
                <a:ea typeface="標楷體" pitchFamily="65" charset="-120"/>
              </a:rPr>
              <a:t>現職：</a:t>
            </a:r>
          </a:p>
          <a:p>
            <a:pPr lvl="1" eaLnBrk="1" hangingPunct="1">
              <a:lnSpc>
                <a:spcPct val="80000"/>
              </a:lnSpc>
              <a:spcBef>
                <a:spcPts val="1000"/>
              </a:spcBef>
            </a:pPr>
            <a:r>
              <a:rPr lang="zh-TW" altLang="en-US" sz="1600" smtClean="0">
                <a:latin typeface="標楷體" pitchFamily="65" charset="-120"/>
                <a:ea typeface="標楷體" pitchFamily="65" charset="-120"/>
              </a:rPr>
              <a:t>玄燁國際控股有限公司</a:t>
            </a:r>
            <a:r>
              <a:rPr lang="zh-CN" altLang="zh-TW" sz="1600" smtClean="0">
                <a:latin typeface="標楷體" pitchFamily="65" charset="-120"/>
                <a:ea typeface="標楷體" pitchFamily="65" charset="-120"/>
              </a:rPr>
              <a:t> </a:t>
            </a:r>
            <a:r>
              <a:rPr lang="zh-CN" altLang="en-US" sz="1600" smtClean="0">
                <a:latin typeface="標楷體" pitchFamily="65" charset="-120"/>
                <a:ea typeface="標楷體" pitchFamily="65" charset="-120"/>
              </a:rPr>
              <a:t> </a:t>
            </a:r>
            <a:r>
              <a:rPr lang="zh-CN" altLang="en-US" sz="1600" smtClean="0">
                <a:ea typeface="標楷體" pitchFamily="65" charset="-120"/>
              </a:rPr>
              <a:t>創辦人</a:t>
            </a:r>
            <a:endParaRPr lang="en-US" altLang="zh-CN" sz="1600" smtClean="0">
              <a:ea typeface="標楷體" pitchFamily="65" charset="-120"/>
            </a:endParaRPr>
          </a:p>
          <a:p>
            <a:pPr lvl="1" eaLnBrk="1" hangingPunct="1">
              <a:lnSpc>
                <a:spcPct val="80000"/>
              </a:lnSpc>
              <a:spcBef>
                <a:spcPts val="1000"/>
              </a:spcBef>
            </a:pPr>
            <a:r>
              <a:rPr lang="zh-TW" altLang="en-US" sz="1600" smtClean="0">
                <a:latin typeface="標楷體" pitchFamily="65" charset="-120"/>
                <a:ea typeface="標楷體" pitchFamily="65" charset="-120"/>
              </a:rPr>
              <a:t>台灣安防科技聯盟 </a:t>
            </a:r>
            <a:r>
              <a:rPr lang="zh-TW" altLang="en-US" sz="1600" smtClean="0">
                <a:ea typeface="標楷體" pitchFamily="65" charset="-120"/>
              </a:rPr>
              <a:t>發起人</a:t>
            </a:r>
            <a:r>
              <a:rPr lang="zh-TW" altLang="en-US" sz="1600" smtClean="0">
                <a:ea typeface="新細明體" charset="-120"/>
              </a:rPr>
              <a:t> </a:t>
            </a:r>
            <a:endParaRPr lang="zh-CN" altLang="en-US" sz="1600" smtClean="0">
              <a:latin typeface="標楷體" pitchFamily="65" charset="-120"/>
              <a:ea typeface="標楷體" pitchFamily="65" charset="-120"/>
            </a:endParaRPr>
          </a:p>
          <a:p>
            <a:pPr lvl="1" eaLnBrk="1" hangingPunct="1">
              <a:lnSpc>
                <a:spcPct val="80000"/>
              </a:lnSpc>
              <a:spcBef>
                <a:spcPts val="1000"/>
              </a:spcBef>
            </a:pPr>
            <a:r>
              <a:rPr lang="zh-TW" altLang="en-US" sz="1600" smtClean="0">
                <a:latin typeface="標楷體" pitchFamily="65" charset="-120"/>
                <a:ea typeface="標楷體" pitchFamily="65" charset="-120"/>
              </a:rPr>
              <a:t>台灣中華創業育成協會成果轉化與產學合作委員會 主任委員</a:t>
            </a:r>
            <a:endParaRPr lang="en-US" altLang="zh-CN" sz="1600" smtClean="0">
              <a:latin typeface="標楷體" pitchFamily="65" charset="-120"/>
              <a:ea typeface="標楷體" pitchFamily="65" charset="-120"/>
            </a:endParaRPr>
          </a:p>
          <a:p>
            <a:pPr lvl="1" eaLnBrk="1" hangingPunct="1">
              <a:lnSpc>
                <a:spcPct val="80000"/>
              </a:lnSpc>
              <a:spcBef>
                <a:spcPts val="1000"/>
              </a:spcBef>
            </a:pPr>
            <a:r>
              <a:rPr lang="zh-TW" altLang="en-US" sz="1600" smtClean="0">
                <a:latin typeface="標楷體" pitchFamily="65" charset="-120"/>
                <a:ea typeface="標楷體" pitchFamily="65" charset="-120"/>
              </a:rPr>
              <a:t>中國 工業和信息化部 電子知識產權雜誌 執行主編</a:t>
            </a:r>
            <a:endParaRPr lang="en-US" altLang="zh-TW" sz="1600" smtClean="0">
              <a:latin typeface="標楷體" pitchFamily="65" charset="-120"/>
              <a:ea typeface="標楷體" pitchFamily="65" charset="-120"/>
            </a:endParaRPr>
          </a:p>
          <a:p>
            <a:pPr eaLnBrk="1" hangingPunct="1">
              <a:lnSpc>
                <a:spcPct val="80000"/>
              </a:lnSpc>
              <a:spcBef>
                <a:spcPts val="1000"/>
              </a:spcBef>
            </a:pPr>
            <a:r>
              <a:rPr lang="zh-TW" altLang="en-US" sz="1800" smtClean="0">
                <a:latin typeface="標楷體" pitchFamily="65" charset="-120"/>
                <a:ea typeface="標楷體" pitchFamily="65" charset="-120"/>
              </a:rPr>
              <a:t>經歷</a:t>
            </a:r>
            <a:endParaRPr lang="en-US" altLang="zh-TW" sz="1800" smtClean="0">
              <a:latin typeface="標楷體" pitchFamily="65" charset="-120"/>
              <a:ea typeface="標楷體" pitchFamily="65" charset="-120"/>
            </a:endParaRPr>
          </a:p>
          <a:p>
            <a:pPr lvl="1" eaLnBrk="1" hangingPunct="1">
              <a:lnSpc>
                <a:spcPct val="80000"/>
              </a:lnSpc>
              <a:spcBef>
                <a:spcPts val="1000"/>
              </a:spcBef>
            </a:pPr>
            <a:r>
              <a:rPr lang="zh-TW" altLang="en-US" sz="1600" smtClean="0">
                <a:latin typeface="標楷體" pitchFamily="65" charset="-120"/>
                <a:ea typeface="標楷體" pitchFamily="65" charset="-120"/>
              </a:rPr>
              <a:t>科技產業技術研發近二十年</a:t>
            </a:r>
            <a:endParaRPr lang="en-US" altLang="zh-TW" sz="1600" smtClean="0">
              <a:latin typeface="標楷體" pitchFamily="65" charset="-120"/>
              <a:ea typeface="標楷體" pitchFamily="65" charset="-120"/>
            </a:endParaRPr>
          </a:p>
          <a:p>
            <a:pPr lvl="1" eaLnBrk="1" hangingPunct="1">
              <a:lnSpc>
                <a:spcPct val="80000"/>
              </a:lnSpc>
              <a:spcBef>
                <a:spcPts val="1000"/>
              </a:spcBef>
            </a:pPr>
            <a:r>
              <a:rPr lang="zh-TW" altLang="en-US" sz="1600" smtClean="0">
                <a:latin typeface="標楷體" pitchFamily="65" charset="-120"/>
                <a:ea typeface="標楷體" pitchFamily="65" charset="-120"/>
              </a:rPr>
              <a:t>科技產業分析師近十年</a:t>
            </a:r>
            <a:endParaRPr lang="en-US" altLang="zh-TW" sz="1600" smtClean="0">
              <a:latin typeface="標楷體" pitchFamily="65" charset="-120"/>
              <a:ea typeface="標楷體" pitchFamily="65" charset="-120"/>
            </a:endParaRPr>
          </a:p>
          <a:p>
            <a:pPr lvl="1" eaLnBrk="1" hangingPunct="1">
              <a:lnSpc>
                <a:spcPct val="80000"/>
              </a:lnSpc>
              <a:spcBef>
                <a:spcPts val="1000"/>
              </a:spcBef>
            </a:pPr>
            <a:r>
              <a:rPr lang="zh-TW" altLang="en-US" sz="1600" smtClean="0">
                <a:latin typeface="標楷體" pitchFamily="65" charset="-120"/>
                <a:ea typeface="標楷體" pitchFamily="65" charset="-120"/>
              </a:rPr>
              <a:t>大學教授「企業智慧財產權管理」與「科技產業分析」專業課程七年</a:t>
            </a:r>
            <a:endParaRPr lang="en-US" altLang="zh-TW" sz="1600" smtClean="0">
              <a:latin typeface="標楷體" pitchFamily="65" charset="-120"/>
              <a:ea typeface="標楷體" pitchFamily="65" charset="-120"/>
            </a:endParaRPr>
          </a:p>
          <a:p>
            <a:pPr lvl="1" eaLnBrk="1" hangingPunct="1">
              <a:lnSpc>
                <a:spcPct val="80000"/>
              </a:lnSpc>
              <a:spcBef>
                <a:spcPts val="1000"/>
              </a:spcBef>
            </a:pPr>
            <a:r>
              <a:rPr lang="zh-TW" altLang="en-US" sz="1600" smtClean="0">
                <a:latin typeface="標楷體" pitchFamily="65" charset="-120"/>
                <a:ea typeface="標楷體" pitchFamily="65" charset="-120"/>
              </a:rPr>
              <a:t>智慧財產權相關領域工作十餘年</a:t>
            </a:r>
            <a:endParaRPr lang="en-US" altLang="zh-TW" sz="1600" smtClean="0">
              <a:latin typeface="標楷體" pitchFamily="65" charset="-120"/>
              <a:ea typeface="標楷體" pitchFamily="65" charset="-120"/>
            </a:endParaRPr>
          </a:p>
        </p:txBody>
      </p:sp>
      <p:pic>
        <p:nvPicPr>
          <p:cNvPr id="15363" name="Picture 3" descr="F:\新資料夾\個人Profile\照片\Office1.jpg"/>
          <p:cNvPicPr>
            <a:picLocks noChangeAspect="1" noChangeArrowheads="1"/>
          </p:cNvPicPr>
          <p:nvPr/>
        </p:nvPicPr>
        <p:blipFill>
          <a:blip r:embed="rId2"/>
          <a:srcRect/>
          <a:stretch>
            <a:fillRect/>
          </a:stretch>
        </p:blipFill>
        <p:spPr bwMode="auto">
          <a:xfrm>
            <a:off x="6300788" y="333375"/>
            <a:ext cx="2519362" cy="3540125"/>
          </a:xfrm>
          <a:prstGeom prst="rect">
            <a:avLst/>
          </a:prstGeom>
          <a:noFill/>
          <a:ln w="9525">
            <a:noFill/>
            <a:miter lim="800000"/>
            <a:headEnd/>
            <a:tailEnd/>
          </a:ln>
        </p:spPr>
      </p:pic>
      <p:sp>
        <p:nvSpPr>
          <p:cNvPr id="15364" name="日期版面配置區 7"/>
          <p:cNvSpPr>
            <a:spLocks noGrp="1"/>
          </p:cNvSpPr>
          <p:nvPr>
            <p:ph type="dt" sz="quarter" idx="10"/>
          </p:nvPr>
        </p:nvSpPr>
        <p:spPr>
          <a:noFill/>
        </p:spPr>
        <p:txBody>
          <a:bodyPr/>
          <a:lstStyle/>
          <a:p>
            <a:fld id="{FD85861B-ED41-4DA5-94E3-2026F67F7CDA}" type="datetime1">
              <a:rPr lang="zh-TW" altLang="en-US" smtClean="0">
                <a:ea typeface="新細明體" charset="-120"/>
              </a:rPr>
              <a:pPr/>
              <a:t>2012/10/19</a:t>
            </a:fld>
            <a:endParaRPr lang="en-US" altLang="zh-TW" smtClean="0">
              <a:ea typeface="新細明體" charset="-120"/>
            </a:endParaRPr>
          </a:p>
        </p:txBody>
      </p:sp>
      <p:sp>
        <p:nvSpPr>
          <p:cNvPr id="15365" name="投影片編號版面配置區 8"/>
          <p:cNvSpPr>
            <a:spLocks noGrp="1"/>
          </p:cNvSpPr>
          <p:nvPr>
            <p:ph type="sldNum" sz="quarter" idx="12"/>
          </p:nvPr>
        </p:nvSpPr>
        <p:spPr>
          <a:noFill/>
        </p:spPr>
        <p:txBody>
          <a:bodyPr/>
          <a:lstStyle/>
          <a:p>
            <a:fld id="{43C87AEA-FEB6-4711-851B-20E82B6346B2}" type="slidenum">
              <a:rPr lang="zh-TW" altLang="en-US" smtClean="0">
                <a:ea typeface="新細明體" charset="-120"/>
              </a:rPr>
              <a:pPr/>
              <a:t>2</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商標案例</a:t>
            </a:r>
            <a:r>
              <a:rPr lang="zh-TW" altLang="en-US" sz="4000" smtClean="0">
                <a:latin typeface="標楷體" pitchFamily="65" charset="-120"/>
                <a:ea typeface="標楷體" pitchFamily="65" charset="-120"/>
              </a:rPr>
              <a:t>（山寨蘋果專賣店）</a:t>
            </a:r>
            <a:endParaRPr lang="zh-TW" altLang="en-US" smtClean="0">
              <a:ea typeface="新細明體" charset="-120"/>
            </a:endParaRPr>
          </a:p>
        </p:txBody>
      </p:sp>
      <p:sp>
        <p:nvSpPr>
          <p:cNvPr id="33794" name="日期版面配置區 4"/>
          <p:cNvSpPr>
            <a:spLocks noGrp="1"/>
          </p:cNvSpPr>
          <p:nvPr>
            <p:ph type="dt" sz="quarter" idx="10"/>
          </p:nvPr>
        </p:nvSpPr>
        <p:spPr>
          <a:noFill/>
        </p:spPr>
        <p:txBody>
          <a:bodyPr/>
          <a:lstStyle/>
          <a:p>
            <a:fld id="{7C0112B2-DC5D-45E3-ACE9-057B9EE6579B}" type="datetime1">
              <a:rPr lang="zh-TW" altLang="en-US" smtClean="0">
                <a:ea typeface="新細明體" charset="-120"/>
              </a:rPr>
              <a:pPr/>
              <a:t>2012/10/19</a:t>
            </a:fld>
            <a:endParaRPr lang="en-US" altLang="zh-TW" smtClean="0">
              <a:ea typeface="新細明體" charset="-120"/>
            </a:endParaRPr>
          </a:p>
        </p:txBody>
      </p:sp>
      <p:sp>
        <p:nvSpPr>
          <p:cNvPr id="33795" name="投影片編號版面配置區 5"/>
          <p:cNvSpPr>
            <a:spLocks noGrp="1"/>
          </p:cNvSpPr>
          <p:nvPr>
            <p:ph type="sldNum" sz="quarter" idx="12"/>
          </p:nvPr>
        </p:nvSpPr>
        <p:spPr>
          <a:noFill/>
        </p:spPr>
        <p:txBody>
          <a:bodyPr/>
          <a:lstStyle/>
          <a:p>
            <a:fld id="{CA22592B-3E62-4A09-AA36-AB727EFD6007}" type="slidenum">
              <a:rPr lang="zh-TW" altLang="en-US" smtClean="0">
                <a:ea typeface="新細明體" charset="-120"/>
              </a:rPr>
              <a:pPr/>
              <a:t>20</a:t>
            </a:fld>
            <a:endParaRPr lang="en-US" altLang="zh-TW" smtClean="0">
              <a:ea typeface="新細明體" charset="-120"/>
            </a:endParaRPr>
          </a:p>
        </p:txBody>
      </p:sp>
      <p:pic>
        <p:nvPicPr>
          <p:cNvPr id="7" name="蘋果電腦專賣店 也有山寨版－民視新聞 - YouTube.wmv">
            <a:hlinkClick r:id="" action="ppaction://media"/>
          </p:cNvPr>
          <p:cNvPicPr>
            <a:picLocks noGrp="1" noRot="1" noChangeAspect="1"/>
          </p:cNvPicPr>
          <p:nvPr>
            <p:ph idx="1"/>
            <a:videoFile r:link="rId1"/>
          </p:nvPr>
        </p:nvPicPr>
        <p:blipFill>
          <a:blip r:embed="rId3"/>
          <a:srcRect/>
          <a:stretch>
            <a:fillRect/>
          </a:stretch>
        </p:blipFill>
        <p:spPr>
          <a:xfrm>
            <a:off x="1763713" y="1412875"/>
            <a:ext cx="6507162" cy="500538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3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商標案例（嬌蕉包）</a:t>
            </a:r>
            <a:endParaRPr lang="zh-TW" altLang="en-US" smtClean="0">
              <a:ea typeface="新細明體" charset="-120"/>
            </a:endParaRPr>
          </a:p>
        </p:txBody>
      </p:sp>
      <p:sp>
        <p:nvSpPr>
          <p:cNvPr id="34818" name="日期版面配置區 4"/>
          <p:cNvSpPr>
            <a:spLocks noGrp="1"/>
          </p:cNvSpPr>
          <p:nvPr>
            <p:ph type="dt" sz="quarter" idx="10"/>
          </p:nvPr>
        </p:nvSpPr>
        <p:spPr>
          <a:noFill/>
        </p:spPr>
        <p:txBody>
          <a:bodyPr/>
          <a:lstStyle/>
          <a:p>
            <a:fld id="{A049F931-AED2-4294-9E4B-FAFE8AEA343E}" type="datetime1">
              <a:rPr lang="zh-TW" altLang="en-US" smtClean="0">
                <a:ea typeface="新細明體" charset="-120"/>
              </a:rPr>
              <a:pPr/>
              <a:t>2012/10/19</a:t>
            </a:fld>
            <a:endParaRPr lang="en-US" altLang="zh-TW" smtClean="0">
              <a:ea typeface="新細明體" charset="-120"/>
            </a:endParaRPr>
          </a:p>
        </p:txBody>
      </p:sp>
      <p:sp>
        <p:nvSpPr>
          <p:cNvPr id="34819" name="投影片編號版面配置區 5"/>
          <p:cNvSpPr>
            <a:spLocks noGrp="1"/>
          </p:cNvSpPr>
          <p:nvPr>
            <p:ph type="sldNum" sz="quarter" idx="12"/>
          </p:nvPr>
        </p:nvSpPr>
        <p:spPr>
          <a:noFill/>
        </p:spPr>
        <p:txBody>
          <a:bodyPr/>
          <a:lstStyle/>
          <a:p>
            <a:fld id="{442556F0-7AB2-40AD-BD48-A196616E1303}" type="slidenum">
              <a:rPr lang="zh-TW" altLang="en-US" smtClean="0">
                <a:ea typeface="新細明體" charset="-120"/>
              </a:rPr>
              <a:pPr/>
              <a:t>21</a:t>
            </a:fld>
            <a:endParaRPr lang="en-US" altLang="zh-TW" smtClean="0">
              <a:ea typeface="新細明體" charset="-120"/>
            </a:endParaRPr>
          </a:p>
        </p:txBody>
      </p:sp>
      <p:pic>
        <p:nvPicPr>
          <p:cNvPr id="7" name="嬌蕉包爭商標敗訴　法官批「自抬身價」 - YouTube.wmv">
            <a:hlinkClick r:id="" action="ppaction://media"/>
          </p:cNvPr>
          <p:cNvPicPr>
            <a:picLocks noGrp="1" noRot="1" noChangeAspect="1"/>
          </p:cNvPicPr>
          <p:nvPr>
            <p:ph idx="1"/>
            <a:videoFile r:link="rId1"/>
          </p:nvPr>
        </p:nvPicPr>
        <p:blipFill>
          <a:blip r:embed="rId3"/>
          <a:srcRect/>
          <a:stretch>
            <a:fillRect/>
          </a:stretch>
        </p:blipFill>
        <p:spPr>
          <a:xfrm>
            <a:off x="700088" y="1484313"/>
            <a:ext cx="8139112" cy="489743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3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商標案例（國外案例）</a:t>
            </a:r>
          </a:p>
        </p:txBody>
      </p:sp>
      <p:pic>
        <p:nvPicPr>
          <p:cNvPr id="35842" name="內容版面配置區 3" descr="facedrink.jpg"/>
          <p:cNvPicPr>
            <a:picLocks noGrp="1" noChangeAspect="1"/>
          </p:cNvPicPr>
          <p:nvPr>
            <p:ph idx="1"/>
          </p:nvPr>
        </p:nvPicPr>
        <p:blipFill>
          <a:blip r:embed="rId2"/>
          <a:srcRect/>
          <a:stretch>
            <a:fillRect/>
          </a:stretch>
        </p:blipFill>
        <p:spPr>
          <a:xfrm>
            <a:off x="1258888" y="1600200"/>
            <a:ext cx="7705725" cy="4818063"/>
          </a:xfrm>
        </p:spPr>
      </p:pic>
      <p:sp>
        <p:nvSpPr>
          <p:cNvPr id="35843" name="日期版面配置區 4"/>
          <p:cNvSpPr>
            <a:spLocks noGrp="1"/>
          </p:cNvSpPr>
          <p:nvPr>
            <p:ph type="dt" sz="quarter" idx="10"/>
          </p:nvPr>
        </p:nvSpPr>
        <p:spPr>
          <a:noFill/>
        </p:spPr>
        <p:txBody>
          <a:bodyPr/>
          <a:lstStyle/>
          <a:p>
            <a:fld id="{CA2B11D1-0317-46E0-8FCF-58DF31C4F03B}" type="datetime1">
              <a:rPr lang="zh-TW" altLang="en-US" smtClean="0">
                <a:ea typeface="新細明體" charset="-120"/>
              </a:rPr>
              <a:pPr/>
              <a:t>2012/10/19</a:t>
            </a:fld>
            <a:endParaRPr lang="en-US" altLang="zh-TW" smtClean="0">
              <a:ea typeface="新細明體" charset="-120"/>
            </a:endParaRPr>
          </a:p>
        </p:txBody>
      </p:sp>
      <p:sp>
        <p:nvSpPr>
          <p:cNvPr id="35844" name="投影片編號版面配置區 5"/>
          <p:cNvSpPr>
            <a:spLocks noGrp="1"/>
          </p:cNvSpPr>
          <p:nvPr>
            <p:ph type="sldNum" sz="quarter" idx="12"/>
          </p:nvPr>
        </p:nvSpPr>
        <p:spPr>
          <a:noFill/>
        </p:spPr>
        <p:txBody>
          <a:bodyPr/>
          <a:lstStyle/>
          <a:p>
            <a:fld id="{DD9A4CB4-7FC6-45BE-9ECF-7AB1CFBC8F0E}" type="slidenum">
              <a:rPr lang="zh-TW" altLang="en-US" smtClean="0">
                <a:ea typeface="新細明體" charset="-120"/>
              </a:rPr>
              <a:pPr/>
              <a:t>22</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商標法規</a:t>
            </a:r>
          </a:p>
        </p:txBody>
      </p:sp>
      <p:sp>
        <p:nvSpPr>
          <p:cNvPr id="36866" name="內容版面配置區 2"/>
          <p:cNvSpPr>
            <a:spLocks noGrp="1"/>
          </p:cNvSpPr>
          <p:nvPr>
            <p:ph idx="1"/>
          </p:nvPr>
        </p:nvSpPr>
        <p:spPr>
          <a:xfrm>
            <a:off x="1219200" y="1600200"/>
            <a:ext cx="7772400" cy="4708525"/>
          </a:xfrm>
        </p:spPr>
        <p:txBody>
          <a:bodyPr/>
          <a:lstStyle/>
          <a:p>
            <a:pPr eaLnBrk="1" hangingPunct="1"/>
            <a:r>
              <a:rPr lang="zh-TW" altLang="en-US" sz="3600" smtClean="0">
                <a:latin typeface="標楷體" pitchFamily="65" charset="-120"/>
                <a:ea typeface="標楷體" pitchFamily="65" charset="-120"/>
              </a:rPr>
              <a:t>商標法 </a:t>
            </a:r>
            <a:r>
              <a:rPr lang="en-US" altLang="zh-TW" sz="3600" smtClean="0">
                <a:latin typeface="標楷體" pitchFamily="65" charset="-120"/>
                <a:ea typeface="標楷體" pitchFamily="65" charset="-120"/>
              </a:rPr>
              <a:t>§1</a:t>
            </a:r>
          </a:p>
          <a:p>
            <a:pPr lvl="1" eaLnBrk="1" hangingPunct="1"/>
            <a:r>
              <a:rPr lang="zh-TW" altLang="en-US" sz="3200" smtClean="0">
                <a:latin typeface="標楷體" pitchFamily="65" charset="-120"/>
                <a:ea typeface="標楷體" pitchFamily="65" charset="-120"/>
              </a:rPr>
              <a:t>為保障商標權、證明標章權、團體標章權、團體商標權及</a:t>
            </a:r>
            <a:r>
              <a:rPr lang="zh-TW" altLang="en-US" sz="3200" smtClean="0">
                <a:solidFill>
                  <a:srgbClr val="FF0000"/>
                </a:solidFill>
                <a:latin typeface="標楷體" pitchFamily="65" charset="-120"/>
                <a:ea typeface="標楷體" pitchFamily="65" charset="-120"/>
              </a:rPr>
              <a:t>消費者利益</a:t>
            </a:r>
            <a:r>
              <a:rPr lang="zh-TW" altLang="en-US" sz="3200" smtClean="0">
                <a:latin typeface="標楷體" pitchFamily="65" charset="-120"/>
                <a:ea typeface="標楷體" pitchFamily="65" charset="-120"/>
              </a:rPr>
              <a:t>，維護</a:t>
            </a:r>
            <a:r>
              <a:rPr lang="zh-TW" altLang="en-US" sz="3200" smtClean="0">
                <a:solidFill>
                  <a:srgbClr val="FF0000"/>
                </a:solidFill>
                <a:latin typeface="標楷體" pitchFamily="65" charset="-120"/>
                <a:ea typeface="標楷體" pitchFamily="65" charset="-120"/>
              </a:rPr>
              <a:t>市場公平競爭</a:t>
            </a:r>
            <a:r>
              <a:rPr lang="zh-TW" altLang="en-US" sz="3200" smtClean="0">
                <a:latin typeface="標楷體" pitchFamily="65" charset="-120"/>
                <a:ea typeface="標楷體" pitchFamily="65" charset="-120"/>
              </a:rPr>
              <a:t>，促進工商企業正常發展，特制定本法。</a:t>
            </a:r>
            <a:endParaRPr lang="en-US" altLang="zh-TW" sz="3200" smtClean="0">
              <a:latin typeface="標楷體" pitchFamily="65" charset="-120"/>
              <a:ea typeface="標楷體" pitchFamily="65" charset="-120"/>
            </a:endParaRPr>
          </a:p>
          <a:p>
            <a:pPr eaLnBrk="1" hangingPunct="1">
              <a:lnSpc>
                <a:spcPct val="90000"/>
              </a:lnSpc>
            </a:pPr>
            <a:r>
              <a:rPr lang="zh-TW" altLang="en-US" sz="3600" smtClean="0">
                <a:ea typeface="標楷體" pitchFamily="65" charset="-120"/>
              </a:rPr>
              <a:t>識別</a:t>
            </a:r>
          </a:p>
          <a:p>
            <a:pPr lvl="1" eaLnBrk="1" hangingPunct="1">
              <a:lnSpc>
                <a:spcPct val="90000"/>
              </a:lnSpc>
            </a:pPr>
            <a:r>
              <a:rPr lang="zh-TW" altLang="en-US" sz="3200" smtClean="0">
                <a:ea typeface="標楷體" pitchFamily="65" charset="-120"/>
              </a:rPr>
              <a:t>商標有表彰企業之營業信譽、商品或服務之出產來源、品質保證及廣告等功能</a:t>
            </a:r>
          </a:p>
        </p:txBody>
      </p:sp>
      <p:sp>
        <p:nvSpPr>
          <p:cNvPr id="36867" name="日期版面配置區 3"/>
          <p:cNvSpPr>
            <a:spLocks noGrp="1"/>
          </p:cNvSpPr>
          <p:nvPr>
            <p:ph type="dt" sz="quarter" idx="10"/>
          </p:nvPr>
        </p:nvSpPr>
        <p:spPr>
          <a:noFill/>
        </p:spPr>
        <p:txBody>
          <a:bodyPr/>
          <a:lstStyle/>
          <a:p>
            <a:fld id="{26D95E37-E633-4BE1-B66D-85EDF21555CB}" type="datetime1">
              <a:rPr lang="zh-TW" altLang="en-US" smtClean="0">
                <a:ea typeface="新細明體" charset="-120"/>
              </a:rPr>
              <a:pPr/>
              <a:t>2012/10/19</a:t>
            </a:fld>
            <a:endParaRPr lang="en-US" altLang="zh-TW" smtClean="0">
              <a:ea typeface="新細明體" charset="-120"/>
            </a:endParaRPr>
          </a:p>
        </p:txBody>
      </p:sp>
      <p:sp>
        <p:nvSpPr>
          <p:cNvPr id="36868" name="投影片編號版面配置區 4"/>
          <p:cNvSpPr>
            <a:spLocks noGrp="1"/>
          </p:cNvSpPr>
          <p:nvPr>
            <p:ph type="sldNum" sz="quarter" idx="12"/>
          </p:nvPr>
        </p:nvSpPr>
        <p:spPr>
          <a:noFill/>
        </p:spPr>
        <p:txBody>
          <a:bodyPr/>
          <a:lstStyle/>
          <a:p>
            <a:fld id="{0A4AF3F2-6847-4DE9-BCED-B53C0A18091C}" type="slidenum">
              <a:rPr lang="zh-TW" altLang="en-US" smtClean="0">
                <a:ea typeface="新細明體" charset="-120"/>
              </a:rPr>
              <a:pPr/>
              <a:t>23</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「商標經營」轉化「品牌價值」</a:t>
            </a:r>
          </a:p>
        </p:txBody>
      </p:sp>
      <p:sp>
        <p:nvSpPr>
          <p:cNvPr id="37890" name="內容版面配置區 2"/>
          <p:cNvSpPr>
            <a:spLocks noGrp="1"/>
          </p:cNvSpPr>
          <p:nvPr>
            <p:ph idx="1"/>
          </p:nvPr>
        </p:nvSpPr>
        <p:spPr>
          <a:xfrm>
            <a:off x="1219200" y="1600200"/>
            <a:ext cx="7772400" cy="4852988"/>
          </a:xfrm>
        </p:spPr>
        <p:txBody>
          <a:bodyPr/>
          <a:lstStyle/>
          <a:p>
            <a:pPr eaLnBrk="1" hangingPunct="1">
              <a:lnSpc>
                <a:spcPts val="3000"/>
              </a:lnSpc>
            </a:pPr>
            <a:r>
              <a:rPr lang="zh-TW" altLang="en-US" sz="2800" smtClean="0">
                <a:latin typeface="標楷體" pitchFamily="65" charset="-120"/>
                <a:ea typeface="標楷體" pitchFamily="65" charset="-120"/>
              </a:rPr>
              <a:t>品牌對消費者之利益</a:t>
            </a:r>
          </a:p>
          <a:p>
            <a:pPr lvl="1" eaLnBrk="1" hangingPunct="1">
              <a:lnSpc>
                <a:spcPts val="3000"/>
              </a:lnSpc>
            </a:pPr>
            <a:r>
              <a:rPr lang="zh-TW" altLang="en-US" smtClean="0">
                <a:latin typeface="標楷體" pitchFamily="65" charset="-120"/>
                <a:ea typeface="標楷體" pitchFamily="65" charset="-120"/>
              </a:rPr>
              <a:t>易於消費者辨識</a:t>
            </a:r>
          </a:p>
          <a:p>
            <a:pPr lvl="1" eaLnBrk="1" hangingPunct="1">
              <a:lnSpc>
                <a:spcPts val="3000"/>
              </a:lnSpc>
            </a:pPr>
            <a:r>
              <a:rPr lang="zh-TW" altLang="en-US" smtClean="0">
                <a:ea typeface="標楷體" pitchFamily="65" charset="-120"/>
              </a:rPr>
              <a:t>有助於確保產品品質</a:t>
            </a:r>
          </a:p>
          <a:p>
            <a:pPr lvl="1" eaLnBrk="1" hangingPunct="1">
              <a:lnSpc>
                <a:spcPts val="3000"/>
              </a:lnSpc>
            </a:pPr>
            <a:r>
              <a:rPr lang="zh-TW" altLang="en-US" smtClean="0">
                <a:latin typeface="標楷體" pitchFamily="65" charset="-120"/>
                <a:ea typeface="標楷體" pitchFamily="65" charset="-120"/>
              </a:rPr>
              <a:t>對消費者比較有保障</a:t>
            </a:r>
          </a:p>
          <a:p>
            <a:pPr eaLnBrk="1" hangingPunct="1">
              <a:lnSpc>
                <a:spcPts val="3000"/>
              </a:lnSpc>
            </a:pPr>
            <a:r>
              <a:rPr lang="zh-TW" altLang="en-US" sz="2800" smtClean="0">
                <a:ea typeface="標楷體" pitchFamily="65" charset="-120"/>
              </a:rPr>
              <a:t>品牌對廠商之利益</a:t>
            </a:r>
          </a:p>
          <a:p>
            <a:pPr lvl="1" eaLnBrk="1" hangingPunct="1">
              <a:lnSpc>
                <a:spcPts val="3000"/>
              </a:lnSpc>
            </a:pPr>
            <a:r>
              <a:rPr lang="zh-TW" altLang="en-US" smtClean="0">
                <a:ea typeface="標楷體" pitchFamily="65" charset="-120"/>
              </a:rPr>
              <a:t>吸引消費者重複購買</a:t>
            </a:r>
          </a:p>
          <a:p>
            <a:pPr lvl="1" eaLnBrk="1" hangingPunct="1">
              <a:lnSpc>
                <a:spcPts val="3000"/>
              </a:lnSpc>
            </a:pPr>
            <a:r>
              <a:rPr lang="zh-TW" altLang="en-US" smtClean="0">
                <a:ea typeface="標楷體" pitchFamily="65" charset="-120"/>
              </a:rPr>
              <a:t>形成一種進入障礙</a:t>
            </a:r>
          </a:p>
          <a:p>
            <a:pPr lvl="1" eaLnBrk="1" hangingPunct="1">
              <a:lnSpc>
                <a:spcPts val="3000"/>
              </a:lnSpc>
            </a:pPr>
            <a:r>
              <a:rPr lang="zh-TW" altLang="en-US" smtClean="0">
                <a:latin typeface="標楷體" pitchFamily="65" charset="-120"/>
                <a:ea typeface="標楷體" pitchFamily="65" charset="-120"/>
              </a:rPr>
              <a:t>減少價格比較</a:t>
            </a:r>
          </a:p>
          <a:p>
            <a:pPr lvl="1" eaLnBrk="1" hangingPunct="1">
              <a:lnSpc>
                <a:spcPts val="3000"/>
              </a:lnSpc>
            </a:pPr>
            <a:r>
              <a:rPr lang="zh-TW" altLang="en-US" smtClean="0">
                <a:ea typeface="標楷體" pitchFamily="65" charset="-120"/>
              </a:rPr>
              <a:t>可以從事品牌延伸</a:t>
            </a:r>
          </a:p>
          <a:p>
            <a:pPr lvl="1" eaLnBrk="1" hangingPunct="1">
              <a:lnSpc>
                <a:spcPts val="3000"/>
              </a:lnSpc>
            </a:pPr>
            <a:r>
              <a:rPr lang="zh-TW" altLang="en-US" smtClean="0">
                <a:latin typeface="標楷體" pitchFamily="65" charset="-120"/>
                <a:ea typeface="標楷體" pitchFamily="65" charset="-120"/>
              </a:rPr>
              <a:t>品牌可以區隔商品</a:t>
            </a:r>
          </a:p>
        </p:txBody>
      </p:sp>
      <p:sp>
        <p:nvSpPr>
          <p:cNvPr id="37891" name="日期版面配置區 3"/>
          <p:cNvSpPr>
            <a:spLocks noGrp="1"/>
          </p:cNvSpPr>
          <p:nvPr>
            <p:ph type="dt" sz="quarter" idx="10"/>
          </p:nvPr>
        </p:nvSpPr>
        <p:spPr>
          <a:noFill/>
        </p:spPr>
        <p:txBody>
          <a:bodyPr/>
          <a:lstStyle/>
          <a:p>
            <a:fld id="{89B0F505-E585-420E-9690-CF5084AA9BD7}" type="datetime1">
              <a:rPr lang="zh-TW" altLang="en-US" smtClean="0">
                <a:ea typeface="新細明體" charset="-120"/>
              </a:rPr>
              <a:pPr/>
              <a:t>2012/10/19</a:t>
            </a:fld>
            <a:endParaRPr lang="en-US" altLang="zh-TW" smtClean="0">
              <a:ea typeface="新細明體" charset="-120"/>
            </a:endParaRPr>
          </a:p>
        </p:txBody>
      </p:sp>
      <p:sp>
        <p:nvSpPr>
          <p:cNvPr id="37892" name="投影片編號版面配置區 4"/>
          <p:cNvSpPr>
            <a:spLocks noGrp="1"/>
          </p:cNvSpPr>
          <p:nvPr>
            <p:ph type="sldNum" sz="quarter" idx="12"/>
          </p:nvPr>
        </p:nvSpPr>
        <p:spPr>
          <a:noFill/>
        </p:spPr>
        <p:txBody>
          <a:bodyPr/>
          <a:lstStyle/>
          <a:p>
            <a:fld id="{99BF6CD4-7C02-4039-85D8-E7398A4C997D}" type="slidenum">
              <a:rPr lang="zh-TW" altLang="en-US" smtClean="0">
                <a:ea typeface="新細明體" charset="-120"/>
              </a:rPr>
              <a:pPr/>
              <a:t>24</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品牌：變形金剛賣牛奶</a:t>
            </a:r>
          </a:p>
        </p:txBody>
      </p:sp>
      <p:sp>
        <p:nvSpPr>
          <p:cNvPr id="38914" name="日期版面配置區 3"/>
          <p:cNvSpPr>
            <a:spLocks noGrp="1"/>
          </p:cNvSpPr>
          <p:nvPr>
            <p:ph type="dt" sz="quarter" idx="10"/>
          </p:nvPr>
        </p:nvSpPr>
        <p:spPr>
          <a:noFill/>
        </p:spPr>
        <p:txBody>
          <a:bodyPr/>
          <a:lstStyle/>
          <a:p>
            <a:fld id="{B2B79FCE-0117-4765-B323-83A2999F01EA}" type="datetime1">
              <a:rPr lang="zh-TW" altLang="en-US" smtClean="0">
                <a:ea typeface="新細明體" charset="-120"/>
              </a:rPr>
              <a:pPr/>
              <a:t>2012/10/19</a:t>
            </a:fld>
            <a:endParaRPr lang="en-US" altLang="zh-TW" smtClean="0">
              <a:ea typeface="新細明體" charset="-120"/>
            </a:endParaRPr>
          </a:p>
        </p:txBody>
      </p:sp>
      <p:sp>
        <p:nvSpPr>
          <p:cNvPr id="38915" name="投影片編號版面配置區 4"/>
          <p:cNvSpPr>
            <a:spLocks noGrp="1"/>
          </p:cNvSpPr>
          <p:nvPr>
            <p:ph type="sldNum" sz="quarter" idx="12"/>
          </p:nvPr>
        </p:nvSpPr>
        <p:spPr>
          <a:noFill/>
        </p:spPr>
        <p:txBody>
          <a:bodyPr/>
          <a:lstStyle/>
          <a:p>
            <a:fld id="{A9172B79-3644-45A3-9E25-AA5031343310}" type="slidenum">
              <a:rPr lang="zh-TW" altLang="en-US" smtClean="0">
                <a:ea typeface="新細明體" charset="-120"/>
              </a:rPr>
              <a:pPr/>
              <a:t>25</a:t>
            </a:fld>
            <a:endParaRPr lang="en-US" altLang="zh-TW" smtClean="0">
              <a:ea typeface="新細明體" charset="-120"/>
            </a:endParaRPr>
          </a:p>
        </p:txBody>
      </p:sp>
      <p:pic>
        <p:nvPicPr>
          <p:cNvPr id="8" name="【新聞六一下20110725】置入行銷誇張 變3賣大陸牛奶 - YouTube.wmv">
            <a:hlinkClick r:id="" action="ppaction://media"/>
          </p:cNvPr>
          <p:cNvPicPr>
            <a:picLocks noGrp="1" noRot="1" noChangeAspect="1"/>
          </p:cNvPicPr>
          <p:nvPr>
            <p:ph idx="1"/>
            <a:videoFile r:link="rId1"/>
          </p:nvPr>
        </p:nvPicPr>
        <p:blipFill>
          <a:blip r:embed="rId3"/>
          <a:srcRect/>
          <a:stretch>
            <a:fillRect/>
          </a:stretch>
        </p:blipFill>
        <p:spPr>
          <a:xfrm>
            <a:off x="1979613" y="1668463"/>
            <a:ext cx="5564187" cy="428148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9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標題 1"/>
          <p:cNvSpPr>
            <a:spLocks noGrp="1"/>
          </p:cNvSpPr>
          <p:nvPr>
            <p:ph type="title"/>
          </p:nvPr>
        </p:nvSpPr>
        <p:spPr/>
        <p:txBody>
          <a:bodyPr/>
          <a:lstStyle/>
          <a:p>
            <a:r>
              <a:rPr lang="zh-TW" altLang="en-US" sz="4000" smtClean="0">
                <a:latin typeface="標楷體" pitchFamily="65" charset="-120"/>
                <a:ea typeface="標楷體" pitchFamily="65" charset="-120"/>
              </a:rPr>
              <a:t>商標案例</a:t>
            </a:r>
            <a:r>
              <a:rPr lang="zh-TW" altLang="en-US" sz="3200" smtClean="0">
                <a:latin typeface="標楷體" pitchFamily="65" charset="-120"/>
                <a:ea typeface="標楷體" pitchFamily="65" charset="-120"/>
              </a:rPr>
              <a:t>（</a:t>
            </a:r>
            <a:r>
              <a:rPr lang="zh-TW" altLang="en-US" sz="2400" smtClean="0">
                <a:latin typeface="標楷體" pitchFamily="65" charset="-120"/>
                <a:ea typeface="標楷體" pitchFamily="65" charset="-120"/>
              </a:rPr>
              <a:t>蘋果</a:t>
            </a:r>
            <a:r>
              <a:rPr lang="en-US" altLang="zh-TW" sz="2400" smtClean="0">
                <a:latin typeface="標楷體" pitchFamily="65" charset="-120"/>
                <a:ea typeface="標楷體" pitchFamily="65" charset="-120"/>
              </a:rPr>
              <a:t>400</a:t>
            </a:r>
            <a:r>
              <a:rPr lang="zh-TW" altLang="en-US" sz="2400" smtClean="0">
                <a:latin typeface="標楷體" pitchFamily="65" charset="-120"/>
                <a:ea typeface="標楷體" pitchFamily="65" charset="-120"/>
              </a:rPr>
              <a:t>萬 </a:t>
            </a:r>
            <a:r>
              <a:rPr lang="en-US" altLang="zh-TW" sz="2400" smtClean="0">
                <a:latin typeface="標楷體" pitchFamily="65" charset="-120"/>
                <a:ea typeface="標楷體" pitchFamily="65" charset="-120"/>
              </a:rPr>
              <a:t>v.</a:t>
            </a:r>
            <a:r>
              <a:rPr lang="zh-TW" altLang="en-US" sz="2400" smtClean="0">
                <a:latin typeface="標楷體" pitchFamily="65" charset="-120"/>
                <a:ea typeface="標楷體" pitchFamily="65" charset="-120"/>
              </a:rPr>
              <a:t>唯冠</a:t>
            </a:r>
            <a:r>
              <a:rPr lang="en-US" altLang="zh-TW" sz="2400" smtClean="0">
                <a:latin typeface="標楷體" pitchFamily="65" charset="-120"/>
                <a:ea typeface="標楷體" pitchFamily="65" charset="-120"/>
              </a:rPr>
              <a:t>100</a:t>
            </a:r>
            <a:r>
              <a:rPr lang="zh-TW" altLang="en-US" sz="2400" smtClean="0">
                <a:latin typeface="標楷體" pitchFamily="65" charset="-120"/>
                <a:ea typeface="標楷體" pitchFamily="65" charset="-120"/>
              </a:rPr>
              <a:t>億 </a:t>
            </a:r>
            <a:r>
              <a:rPr lang="en-US" altLang="zh-TW" sz="2400" smtClean="0">
                <a:latin typeface="標楷體" pitchFamily="65" charset="-120"/>
                <a:ea typeface="標楷體" pitchFamily="65" charset="-120"/>
              </a:rPr>
              <a:t>iPad</a:t>
            </a:r>
            <a:r>
              <a:rPr lang="zh-TW" altLang="en-US" sz="2400" smtClean="0">
                <a:latin typeface="標楷體" pitchFamily="65" charset="-120"/>
                <a:ea typeface="標楷體" pitchFamily="65" charset="-120"/>
              </a:rPr>
              <a:t>商標</a:t>
            </a:r>
            <a:r>
              <a:rPr lang="zh-TW" altLang="en-US" sz="3200" smtClean="0">
                <a:latin typeface="標楷體" pitchFamily="65" charset="-120"/>
                <a:ea typeface="標楷體" pitchFamily="65" charset="-120"/>
              </a:rPr>
              <a:t>）</a:t>
            </a:r>
            <a:endParaRPr lang="zh-TW" altLang="en-US" sz="2400" smtClean="0">
              <a:ea typeface="新細明體" charset="-120"/>
            </a:endParaRPr>
          </a:p>
        </p:txBody>
      </p:sp>
      <p:sp>
        <p:nvSpPr>
          <p:cNvPr id="39938" name="日期版面配置區 3"/>
          <p:cNvSpPr>
            <a:spLocks noGrp="1"/>
          </p:cNvSpPr>
          <p:nvPr>
            <p:ph type="dt" sz="quarter" idx="10"/>
          </p:nvPr>
        </p:nvSpPr>
        <p:spPr>
          <a:noFill/>
        </p:spPr>
        <p:txBody>
          <a:bodyPr/>
          <a:lstStyle/>
          <a:p>
            <a:fld id="{2C0F522A-14E5-45D3-BB66-D4A31BF61E60}" type="datetime1">
              <a:rPr lang="zh-TW" altLang="en-US" smtClean="0">
                <a:ea typeface="新細明體" charset="-120"/>
              </a:rPr>
              <a:pPr/>
              <a:t>2012/10/19</a:t>
            </a:fld>
            <a:endParaRPr lang="en-US" altLang="zh-TW" smtClean="0">
              <a:ea typeface="新細明體" charset="-120"/>
            </a:endParaRPr>
          </a:p>
        </p:txBody>
      </p:sp>
      <p:sp>
        <p:nvSpPr>
          <p:cNvPr id="39939" name="投影片編號版面配置區 4"/>
          <p:cNvSpPr>
            <a:spLocks noGrp="1"/>
          </p:cNvSpPr>
          <p:nvPr>
            <p:ph type="sldNum" sz="quarter" idx="12"/>
          </p:nvPr>
        </p:nvSpPr>
        <p:spPr>
          <a:noFill/>
        </p:spPr>
        <p:txBody>
          <a:bodyPr/>
          <a:lstStyle/>
          <a:p>
            <a:fld id="{4C45E947-D86B-45F7-BBED-43DC1522ACF0}" type="slidenum">
              <a:rPr lang="zh-TW" altLang="en-US" smtClean="0">
                <a:ea typeface="新細明體" charset="-120"/>
              </a:rPr>
              <a:pPr/>
              <a:t>26</a:t>
            </a:fld>
            <a:endParaRPr lang="en-US" altLang="zh-TW" smtClean="0">
              <a:ea typeface="新細明體" charset="-120"/>
            </a:endParaRPr>
          </a:p>
        </p:txBody>
      </p:sp>
      <p:pic>
        <p:nvPicPr>
          <p:cNvPr id="6" name="唯冠苹果IPAD商 案 解 苹果支付6千万美元 - YouTube.wmv">
            <a:hlinkClick r:id="" action="ppaction://media"/>
          </p:cNvPr>
          <p:cNvPicPr>
            <a:picLocks noGrp="1" noRot="1" noChangeAspect="1"/>
          </p:cNvPicPr>
          <p:nvPr>
            <p:ph idx="1"/>
            <a:videoFile r:link="rId1"/>
          </p:nvPr>
        </p:nvPicPr>
        <p:blipFill>
          <a:blip r:embed="rId3"/>
          <a:srcRect/>
          <a:stretch>
            <a:fillRect/>
          </a:stretch>
        </p:blipFill>
        <p:spPr>
          <a:xfrm>
            <a:off x="1565275" y="1412875"/>
            <a:ext cx="6588125" cy="494188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標題 1"/>
          <p:cNvSpPr>
            <a:spLocks noGrp="1"/>
          </p:cNvSpPr>
          <p:nvPr>
            <p:ph type="title"/>
          </p:nvPr>
        </p:nvSpPr>
        <p:spPr/>
        <p:txBody>
          <a:bodyPr/>
          <a:lstStyle/>
          <a:p>
            <a:pPr eaLnBrk="1" hangingPunct="1"/>
            <a:r>
              <a:rPr lang="en-US" altLang="zh-TW" sz="3800" b="1" smtClean="0">
                <a:ea typeface="新細明體" charset="-120"/>
              </a:rPr>
              <a:t>2012 Ranking of the Top 100 Brands</a:t>
            </a:r>
            <a:endParaRPr lang="zh-TW" altLang="en-US" sz="3800" smtClean="0">
              <a:ea typeface="新細明體" charset="-120"/>
            </a:endParaRPr>
          </a:p>
        </p:txBody>
      </p:sp>
      <p:sp>
        <p:nvSpPr>
          <p:cNvPr id="5" name="文字方塊 4"/>
          <p:cNvSpPr txBox="1"/>
          <p:nvPr/>
        </p:nvSpPr>
        <p:spPr>
          <a:xfrm>
            <a:off x="0" y="6505575"/>
            <a:ext cx="9144000" cy="307975"/>
          </a:xfrm>
          <a:prstGeom prst="rect">
            <a:avLst/>
          </a:prstGeom>
          <a:noFill/>
        </p:spPr>
        <p:txBody>
          <a:bodyPr>
            <a:spAutoFit/>
          </a:bodyPr>
          <a:lstStyle/>
          <a:p>
            <a:pPr>
              <a:defRPr/>
            </a:pPr>
            <a:r>
              <a:rPr kumimoji="0" lang="zh-TW" altLang="en-US" sz="1400" dirty="0">
                <a:solidFill>
                  <a:srgbClr val="47008E"/>
                </a:solidFill>
                <a:latin typeface="標楷體" pitchFamily="65" charset="-120"/>
                <a:ea typeface="標楷體" pitchFamily="65" charset="-120"/>
              </a:rPr>
              <a:t>資料來源：</a:t>
            </a:r>
            <a:r>
              <a:rPr kumimoji="0" lang="en-US" altLang="zh-TW" sz="1400" dirty="0">
                <a:solidFill>
                  <a:srgbClr val="47008E"/>
                </a:solidFill>
                <a:latin typeface="+mn-lt"/>
                <a:ea typeface="標楷體" pitchFamily="65" charset="-120"/>
              </a:rPr>
              <a:t>http://www.interbrand.com/en/best-global-brands/best-global-brands-2008/best-global-brands-2011.aspx</a:t>
            </a:r>
            <a:endParaRPr kumimoji="0" lang="zh-TW" altLang="en-US" sz="1400" dirty="0">
              <a:solidFill>
                <a:srgbClr val="47008E"/>
              </a:solidFill>
              <a:latin typeface="+mn-lt"/>
              <a:ea typeface="標楷體" pitchFamily="65" charset="-120"/>
            </a:endParaRPr>
          </a:p>
        </p:txBody>
      </p:sp>
      <p:sp>
        <p:nvSpPr>
          <p:cNvPr id="40963" name="日期版面配置區 5"/>
          <p:cNvSpPr>
            <a:spLocks noGrp="1"/>
          </p:cNvSpPr>
          <p:nvPr>
            <p:ph type="dt" sz="quarter" idx="10"/>
          </p:nvPr>
        </p:nvSpPr>
        <p:spPr>
          <a:noFill/>
        </p:spPr>
        <p:txBody>
          <a:bodyPr/>
          <a:lstStyle/>
          <a:p>
            <a:fld id="{29FF15AC-B014-45FA-9E7C-7BA1E65D8B36}" type="datetime1">
              <a:rPr lang="zh-TW" altLang="en-US" smtClean="0">
                <a:ea typeface="新細明體" charset="-120"/>
              </a:rPr>
              <a:pPr/>
              <a:t>2012/10/19</a:t>
            </a:fld>
            <a:endParaRPr lang="en-US" altLang="zh-TW" smtClean="0">
              <a:ea typeface="新細明體" charset="-120"/>
            </a:endParaRPr>
          </a:p>
        </p:txBody>
      </p:sp>
      <p:sp>
        <p:nvSpPr>
          <p:cNvPr id="40964" name="投影片編號版面配置區 6"/>
          <p:cNvSpPr>
            <a:spLocks noGrp="1"/>
          </p:cNvSpPr>
          <p:nvPr>
            <p:ph type="sldNum" sz="quarter" idx="12"/>
          </p:nvPr>
        </p:nvSpPr>
        <p:spPr>
          <a:noFill/>
        </p:spPr>
        <p:txBody>
          <a:bodyPr/>
          <a:lstStyle/>
          <a:p>
            <a:fld id="{0B60DA76-9DE3-4811-A7FE-99B363CA28DE}" type="slidenum">
              <a:rPr lang="zh-TW" altLang="en-US" smtClean="0">
                <a:ea typeface="新細明體" charset="-120"/>
              </a:rPr>
              <a:pPr/>
              <a:t>27</a:t>
            </a:fld>
            <a:endParaRPr lang="en-US" altLang="zh-TW" smtClean="0">
              <a:ea typeface="新細明體" charset="-120"/>
            </a:endParaRPr>
          </a:p>
        </p:txBody>
      </p:sp>
      <p:pic>
        <p:nvPicPr>
          <p:cNvPr id="40965" name="內容版面配置區 9" descr="1.jpg"/>
          <p:cNvPicPr>
            <a:picLocks noGrp="1" noChangeAspect="1"/>
          </p:cNvPicPr>
          <p:nvPr>
            <p:ph idx="1"/>
          </p:nvPr>
        </p:nvPicPr>
        <p:blipFill>
          <a:blip r:embed="rId2"/>
          <a:srcRect/>
          <a:stretch>
            <a:fillRect/>
          </a:stretch>
        </p:blipFill>
        <p:spPr>
          <a:xfrm>
            <a:off x="1042988" y="1341438"/>
            <a:ext cx="7772400" cy="4967287"/>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標題 1"/>
          <p:cNvSpPr>
            <a:spLocks noGrp="1"/>
          </p:cNvSpPr>
          <p:nvPr>
            <p:ph type="title"/>
          </p:nvPr>
        </p:nvSpPr>
        <p:spPr>
          <a:xfrm>
            <a:off x="1187450" y="304800"/>
            <a:ext cx="7804150" cy="1206500"/>
          </a:xfrm>
        </p:spPr>
        <p:txBody>
          <a:bodyPr/>
          <a:lstStyle/>
          <a:p>
            <a:pPr algn="r" eaLnBrk="1" hangingPunct="1"/>
            <a:r>
              <a:rPr lang="en-US" altLang="zh-TW" sz="3800" b="1" smtClean="0">
                <a:ea typeface="新細明體" charset="-120"/>
              </a:rPr>
              <a:t>2011 Ranking of the Top 100 Brands</a:t>
            </a:r>
            <a:br>
              <a:rPr lang="en-US" altLang="zh-TW" sz="3800" b="1" smtClean="0">
                <a:ea typeface="新細明體" charset="-120"/>
              </a:rPr>
            </a:br>
            <a:r>
              <a:rPr lang="en-US" altLang="zh-TW" sz="1800" b="1" smtClean="0">
                <a:ea typeface="新細明體" charset="-120"/>
              </a:rPr>
              <a:t>(Cont.)</a:t>
            </a:r>
            <a:endParaRPr lang="zh-TW" altLang="en-US" sz="1800" smtClean="0">
              <a:ea typeface="新細明體" charset="-120"/>
            </a:endParaRPr>
          </a:p>
        </p:txBody>
      </p:sp>
      <p:pic>
        <p:nvPicPr>
          <p:cNvPr id="41986" name="內容版面配置區 3" descr="2011brand-1.jpg"/>
          <p:cNvPicPr>
            <a:picLocks noGrp="1" noChangeAspect="1"/>
          </p:cNvPicPr>
          <p:nvPr>
            <p:ph idx="1"/>
          </p:nvPr>
        </p:nvPicPr>
        <p:blipFill>
          <a:blip r:embed="rId2"/>
          <a:srcRect/>
          <a:stretch>
            <a:fillRect/>
          </a:stretch>
        </p:blipFill>
        <p:spPr>
          <a:xfrm>
            <a:off x="1187450" y="1600200"/>
            <a:ext cx="7777163" cy="4826000"/>
          </a:xfrm>
        </p:spPr>
      </p:pic>
      <p:cxnSp>
        <p:nvCxnSpPr>
          <p:cNvPr id="41987" name="直線接點 6"/>
          <p:cNvCxnSpPr>
            <a:cxnSpLocks noChangeShapeType="1"/>
          </p:cNvCxnSpPr>
          <p:nvPr/>
        </p:nvCxnSpPr>
        <p:spPr bwMode="auto">
          <a:xfrm>
            <a:off x="1187450" y="5084763"/>
            <a:ext cx="7777163" cy="0"/>
          </a:xfrm>
          <a:prstGeom prst="line">
            <a:avLst/>
          </a:prstGeom>
          <a:noFill/>
          <a:ln w="25400" cap="sq" algn="ctr">
            <a:solidFill>
              <a:srgbClr val="FF0000"/>
            </a:solidFill>
            <a:round/>
            <a:headEnd type="none" w="sm" len="sm"/>
            <a:tailEnd type="none" w="sm" len="sm"/>
          </a:ln>
        </p:spPr>
      </p:cxnSp>
      <p:cxnSp>
        <p:nvCxnSpPr>
          <p:cNvPr id="41988" name="直線接點 7"/>
          <p:cNvCxnSpPr>
            <a:cxnSpLocks noChangeShapeType="1"/>
          </p:cNvCxnSpPr>
          <p:nvPr/>
        </p:nvCxnSpPr>
        <p:spPr bwMode="auto">
          <a:xfrm>
            <a:off x="1187450" y="5516563"/>
            <a:ext cx="7777163" cy="0"/>
          </a:xfrm>
          <a:prstGeom prst="line">
            <a:avLst/>
          </a:prstGeom>
          <a:noFill/>
          <a:ln w="25400" cap="sq" algn="ctr">
            <a:solidFill>
              <a:srgbClr val="FF0000"/>
            </a:solidFill>
            <a:round/>
            <a:headEnd type="none" w="sm" len="sm"/>
            <a:tailEnd type="none" w="sm" len="sm"/>
          </a:ln>
        </p:spPr>
      </p:cxnSp>
      <p:cxnSp>
        <p:nvCxnSpPr>
          <p:cNvPr id="41989" name="直線接點 9"/>
          <p:cNvCxnSpPr>
            <a:cxnSpLocks noChangeShapeType="1"/>
          </p:cNvCxnSpPr>
          <p:nvPr/>
        </p:nvCxnSpPr>
        <p:spPr bwMode="auto">
          <a:xfrm>
            <a:off x="1187450" y="5084763"/>
            <a:ext cx="0" cy="431800"/>
          </a:xfrm>
          <a:prstGeom prst="line">
            <a:avLst/>
          </a:prstGeom>
          <a:noFill/>
          <a:ln w="25400" cap="sq" algn="ctr">
            <a:solidFill>
              <a:srgbClr val="FF0000"/>
            </a:solidFill>
            <a:round/>
            <a:headEnd type="none" w="sm" len="sm"/>
            <a:tailEnd type="none" w="sm" len="sm"/>
          </a:ln>
        </p:spPr>
      </p:cxnSp>
      <p:cxnSp>
        <p:nvCxnSpPr>
          <p:cNvPr id="41990" name="直線接點 10"/>
          <p:cNvCxnSpPr>
            <a:cxnSpLocks noChangeShapeType="1"/>
          </p:cNvCxnSpPr>
          <p:nvPr/>
        </p:nvCxnSpPr>
        <p:spPr bwMode="auto">
          <a:xfrm>
            <a:off x="8964613" y="5084763"/>
            <a:ext cx="0" cy="431800"/>
          </a:xfrm>
          <a:prstGeom prst="line">
            <a:avLst/>
          </a:prstGeom>
          <a:noFill/>
          <a:ln w="25400" cap="sq" algn="ctr">
            <a:solidFill>
              <a:srgbClr val="FF0000"/>
            </a:solidFill>
            <a:round/>
            <a:headEnd type="none" w="sm" len="sm"/>
            <a:tailEnd type="none" w="sm" len="sm"/>
          </a:ln>
        </p:spPr>
      </p:cxnSp>
      <p:sp>
        <p:nvSpPr>
          <p:cNvPr id="12" name="文字方塊 11"/>
          <p:cNvSpPr txBox="1"/>
          <p:nvPr/>
        </p:nvSpPr>
        <p:spPr>
          <a:xfrm>
            <a:off x="0" y="6505575"/>
            <a:ext cx="9144000" cy="307975"/>
          </a:xfrm>
          <a:prstGeom prst="rect">
            <a:avLst/>
          </a:prstGeom>
          <a:noFill/>
        </p:spPr>
        <p:txBody>
          <a:bodyPr>
            <a:spAutoFit/>
          </a:bodyPr>
          <a:lstStyle/>
          <a:p>
            <a:pPr>
              <a:defRPr/>
            </a:pPr>
            <a:r>
              <a:rPr kumimoji="0" lang="zh-TW" altLang="en-US" sz="1400" dirty="0">
                <a:solidFill>
                  <a:srgbClr val="47008E"/>
                </a:solidFill>
                <a:latin typeface="標楷體" pitchFamily="65" charset="-120"/>
                <a:ea typeface="標楷體" pitchFamily="65" charset="-120"/>
              </a:rPr>
              <a:t>資料來源：</a:t>
            </a:r>
            <a:r>
              <a:rPr kumimoji="0" lang="en-US" altLang="zh-TW" sz="1400" dirty="0">
                <a:solidFill>
                  <a:srgbClr val="47008E"/>
                </a:solidFill>
                <a:latin typeface="+mn-lt"/>
                <a:ea typeface="標楷體" pitchFamily="65" charset="-120"/>
              </a:rPr>
              <a:t>http://www.interbrand.com/en/best-global-brands/best-global-brands-2008/best-global-brands-2011.aspx</a:t>
            </a:r>
            <a:endParaRPr kumimoji="0" lang="zh-TW" altLang="en-US" sz="1400" dirty="0">
              <a:solidFill>
                <a:srgbClr val="47008E"/>
              </a:solidFill>
              <a:latin typeface="+mn-lt"/>
              <a:ea typeface="標楷體" pitchFamily="65" charset="-120"/>
            </a:endParaRPr>
          </a:p>
        </p:txBody>
      </p:sp>
      <p:sp>
        <p:nvSpPr>
          <p:cNvPr id="41992" name="日期版面配置區 12"/>
          <p:cNvSpPr>
            <a:spLocks noGrp="1"/>
          </p:cNvSpPr>
          <p:nvPr>
            <p:ph type="dt" sz="quarter" idx="10"/>
          </p:nvPr>
        </p:nvSpPr>
        <p:spPr>
          <a:noFill/>
        </p:spPr>
        <p:txBody>
          <a:bodyPr/>
          <a:lstStyle/>
          <a:p>
            <a:fld id="{D0AB4A02-F78C-4453-90BC-D198699EC8F7}" type="datetime1">
              <a:rPr lang="zh-TW" altLang="en-US" smtClean="0">
                <a:ea typeface="新細明體" charset="-120"/>
              </a:rPr>
              <a:pPr/>
              <a:t>2012/10/19</a:t>
            </a:fld>
            <a:endParaRPr lang="en-US" altLang="zh-TW" smtClean="0">
              <a:ea typeface="新細明體" charset="-120"/>
            </a:endParaRPr>
          </a:p>
        </p:txBody>
      </p:sp>
      <p:sp>
        <p:nvSpPr>
          <p:cNvPr id="41993" name="投影片編號版面配置區 13"/>
          <p:cNvSpPr>
            <a:spLocks noGrp="1"/>
          </p:cNvSpPr>
          <p:nvPr>
            <p:ph type="sldNum" sz="quarter" idx="12"/>
          </p:nvPr>
        </p:nvSpPr>
        <p:spPr>
          <a:noFill/>
        </p:spPr>
        <p:txBody>
          <a:bodyPr/>
          <a:lstStyle/>
          <a:p>
            <a:fld id="{6704E701-6CFB-4095-B6A9-A931DEB4C6B3}" type="slidenum">
              <a:rPr lang="zh-TW" altLang="en-US" smtClean="0">
                <a:ea typeface="新細明體" charset="-120"/>
              </a:rPr>
              <a:pPr/>
              <a:t>28</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descr="fia2-2"/>
          <p:cNvPicPr>
            <a:picLocks noChangeAspect="1" noChangeArrowheads="1"/>
          </p:cNvPicPr>
          <p:nvPr/>
        </p:nvPicPr>
        <p:blipFill>
          <a:blip r:embed="rId2"/>
          <a:srcRect/>
          <a:stretch>
            <a:fillRect/>
          </a:stretch>
        </p:blipFill>
        <p:spPr bwMode="auto">
          <a:xfrm>
            <a:off x="4038600" y="2514600"/>
            <a:ext cx="5105400" cy="1600200"/>
          </a:xfrm>
          <a:prstGeom prst="rect">
            <a:avLst/>
          </a:prstGeom>
          <a:noFill/>
          <a:ln w="9525">
            <a:noFill/>
            <a:miter lim="800000"/>
            <a:headEnd/>
            <a:tailEnd/>
          </a:ln>
        </p:spPr>
      </p:pic>
      <p:sp>
        <p:nvSpPr>
          <p:cNvPr id="43010" name="Rectangle 2"/>
          <p:cNvSpPr>
            <a:spLocks noGrp="1" noChangeArrowheads="1"/>
          </p:cNvSpPr>
          <p:nvPr>
            <p:ph type="title"/>
          </p:nvPr>
        </p:nvSpPr>
        <p:spPr>
          <a:xfrm>
            <a:off x="1473200" y="1676400"/>
            <a:ext cx="6483350" cy="1206500"/>
          </a:xfrm>
        </p:spPr>
        <p:txBody>
          <a:bodyPr/>
          <a:lstStyle/>
          <a:p>
            <a:pPr eaLnBrk="1" hangingPunct="1"/>
            <a:r>
              <a:rPr lang="zh-TW" altLang="en-US" smtClean="0">
                <a:latin typeface="標楷體" pitchFamily="65" charset="-120"/>
                <a:ea typeface="標楷體" pitchFamily="65" charset="-120"/>
              </a:rPr>
              <a:t>創意著作</a:t>
            </a:r>
          </a:p>
        </p:txBody>
      </p:sp>
      <p:sp>
        <p:nvSpPr>
          <p:cNvPr id="6" name="Rectangle 2"/>
          <p:cNvSpPr txBox="1">
            <a:spLocks noChangeArrowheads="1"/>
          </p:cNvSpPr>
          <p:nvPr/>
        </p:nvSpPr>
        <p:spPr bwMode="auto">
          <a:xfrm>
            <a:off x="1473200" y="2654300"/>
            <a:ext cx="6483350" cy="1206500"/>
          </a:xfrm>
          <a:prstGeom prst="rect">
            <a:avLst/>
          </a:prstGeom>
          <a:noFill/>
          <a:ln w="12700" cap="sq">
            <a:noFill/>
            <a:miter lim="800000"/>
            <a:headEnd type="none" w="sm" len="sm"/>
            <a:tailEnd type="none" w="sm" len="sm"/>
          </a:ln>
          <a:effectLst/>
        </p:spPr>
        <p:txBody>
          <a:bodyPr anchor="ctr"/>
          <a:lstStyle/>
          <a:p>
            <a:pPr>
              <a:defRPr/>
            </a:pPr>
            <a:r>
              <a:rPr kumimoji="0" lang="zh-TW" altLang="en-US" sz="4400" kern="0" dirty="0">
                <a:solidFill>
                  <a:srgbClr val="FF0000"/>
                </a:solidFill>
                <a:latin typeface="標楷體" pitchFamily="65" charset="-120"/>
                <a:ea typeface="標楷體" pitchFamily="65" charset="-120"/>
              </a:rPr>
              <a:t>         轉化</a:t>
            </a:r>
            <a:endParaRPr kumimoji="0" lang="zh-TW" altLang="en-US" sz="4400" kern="0" dirty="0">
              <a:solidFill>
                <a:schemeClr val="accent2"/>
              </a:solidFill>
              <a:latin typeface="標楷體" pitchFamily="65" charset="-120"/>
              <a:ea typeface="標楷體" pitchFamily="65" charset="-120"/>
              <a:cs typeface="+mj-cs"/>
            </a:endParaRPr>
          </a:p>
        </p:txBody>
      </p:sp>
      <p:sp>
        <p:nvSpPr>
          <p:cNvPr id="7" name="Rectangle 2"/>
          <p:cNvSpPr txBox="1">
            <a:spLocks noChangeArrowheads="1"/>
          </p:cNvSpPr>
          <p:nvPr/>
        </p:nvSpPr>
        <p:spPr bwMode="auto">
          <a:xfrm>
            <a:off x="1476375" y="3644900"/>
            <a:ext cx="6481763" cy="1206500"/>
          </a:xfrm>
          <a:prstGeom prst="rect">
            <a:avLst/>
          </a:prstGeom>
          <a:noFill/>
          <a:ln w="12700" cap="sq">
            <a:noFill/>
            <a:miter lim="800000"/>
            <a:headEnd type="none" w="sm" len="sm"/>
            <a:tailEnd type="none" w="sm" len="sm"/>
          </a:ln>
          <a:effectLst/>
        </p:spPr>
        <p:txBody>
          <a:bodyPr anchor="ctr"/>
          <a:lstStyle/>
          <a:p>
            <a:pPr>
              <a:defRPr/>
            </a:pPr>
            <a:r>
              <a:rPr kumimoji="0" lang="zh-TW" altLang="en-US" sz="4400" kern="0" dirty="0">
                <a:solidFill>
                  <a:schemeClr val="accent2"/>
                </a:solidFill>
                <a:latin typeface="標楷體" pitchFamily="65" charset="-120"/>
                <a:ea typeface="標楷體" pitchFamily="65" charset="-120"/>
                <a:cs typeface="+mj-cs"/>
              </a:rPr>
              <a:t>　　　　　　　文創價值</a:t>
            </a:r>
            <a:endParaRPr kumimoji="0" lang="zh-TW" altLang="en-US" sz="4400" kern="0" dirty="0">
              <a:solidFill>
                <a:srgbClr val="FFFF00"/>
              </a:solidFill>
              <a:latin typeface="標楷體" pitchFamily="65" charset="-120"/>
              <a:ea typeface="標楷體" pitchFamily="65" charset="-120"/>
              <a:cs typeface="+mj-cs"/>
            </a:endParaRPr>
          </a:p>
        </p:txBody>
      </p:sp>
      <p:sp>
        <p:nvSpPr>
          <p:cNvPr id="43013" name="日期版面配置區 7"/>
          <p:cNvSpPr>
            <a:spLocks noGrp="1"/>
          </p:cNvSpPr>
          <p:nvPr>
            <p:ph type="dt" sz="quarter" idx="10"/>
          </p:nvPr>
        </p:nvSpPr>
        <p:spPr>
          <a:noFill/>
        </p:spPr>
        <p:txBody>
          <a:bodyPr/>
          <a:lstStyle/>
          <a:p>
            <a:fld id="{51F4D1E3-2A38-43E1-A623-64B36FDBB753}" type="datetime1">
              <a:rPr lang="zh-TW" altLang="en-US" smtClean="0">
                <a:ea typeface="新細明體" charset="-120"/>
              </a:rPr>
              <a:pPr/>
              <a:t>2012/10/19</a:t>
            </a:fld>
            <a:endParaRPr lang="en-US" altLang="zh-TW" smtClean="0">
              <a:ea typeface="新細明體" charset="-120"/>
            </a:endParaRPr>
          </a:p>
        </p:txBody>
      </p:sp>
      <p:sp>
        <p:nvSpPr>
          <p:cNvPr id="43014" name="投影片編號版面配置區 8"/>
          <p:cNvSpPr>
            <a:spLocks noGrp="1"/>
          </p:cNvSpPr>
          <p:nvPr>
            <p:ph type="sldNum" sz="quarter" idx="12"/>
          </p:nvPr>
        </p:nvSpPr>
        <p:spPr>
          <a:noFill/>
        </p:spPr>
        <p:txBody>
          <a:bodyPr/>
          <a:lstStyle/>
          <a:p>
            <a:fld id="{2788947E-4990-4D08-B9A6-6AADEC3DAC91}" type="slidenum">
              <a:rPr lang="zh-TW" altLang="en-US" smtClean="0">
                <a:ea typeface="新細明體" charset="-120"/>
              </a:rPr>
              <a:pPr/>
              <a:t>29</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descr="fia2-2"/>
          <p:cNvPicPr>
            <a:picLocks noChangeAspect="1" noChangeArrowheads="1"/>
          </p:cNvPicPr>
          <p:nvPr/>
        </p:nvPicPr>
        <p:blipFill>
          <a:blip r:embed="rId2"/>
          <a:srcRect/>
          <a:stretch>
            <a:fillRect/>
          </a:stretch>
        </p:blipFill>
        <p:spPr bwMode="auto">
          <a:xfrm>
            <a:off x="4038600" y="2514600"/>
            <a:ext cx="5105400" cy="1600200"/>
          </a:xfrm>
          <a:prstGeom prst="rect">
            <a:avLst/>
          </a:prstGeom>
          <a:noFill/>
          <a:ln w="9525">
            <a:noFill/>
            <a:miter lim="800000"/>
            <a:headEnd/>
            <a:tailEnd/>
          </a:ln>
        </p:spPr>
      </p:pic>
      <p:sp>
        <p:nvSpPr>
          <p:cNvPr id="16386" name="Rectangle 2"/>
          <p:cNvSpPr>
            <a:spLocks noGrp="1" noChangeArrowheads="1"/>
          </p:cNvSpPr>
          <p:nvPr>
            <p:ph type="title"/>
          </p:nvPr>
        </p:nvSpPr>
        <p:spPr>
          <a:xfrm>
            <a:off x="1473200" y="1676400"/>
            <a:ext cx="6483350" cy="1206500"/>
          </a:xfrm>
        </p:spPr>
        <p:txBody>
          <a:bodyPr/>
          <a:lstStyle/>
          <a:p>
            <a:pPr eaLnBrk="1" hangingPunct="1"/>
            <a:r>
              <a:rPr lang="zh-TW" altLang="en-US" smtClean="0">
                <a:latin typeface="標楷體" pitchFamily="65" charset="-120"/>
                <a:ea typeface="標楷體" pitchFamily="65" charset="-120"/>
              </a:rPr>
              <a:t>價值決定勝負</a:t>
            </a:r>
          </a:p>
        </p:txBody>
      </p:sp>
      <p:sp>
        <p:nvSpPr>
          <p:cNvPr id="6" name="Rectangle 2"/>
          <p:cNvSpPr txBox="1">
            <a:spLocks noChangeArrowheads="1"/>
          </p:cNvSpPr>
          <p:nvPr/>
        </p:nvSpPr>
        <p:spPr bwMode="auto">
          <a:xfrm>
            <a:off x="1473200" y="2654300"/>
            <a:ext cx="6483350" cy="1206500"/>
          </a:xfrm>
          <a:prstGeom prst="rect">
            <a:avLst/>
          </a:prstGeom>
          <a:noFill/>
          <a:ln w="12700" cap="sq">
            <a:noFill/>
            <a:miter lim="800000"/>
            <a:headEnd type="none" w="sm" len="sm"/>
            <a:tailEnd type="none" w="sm" len="sm"/>
          </a:ln>
          <a:effectLst/>
        </p:spPr>
        <p:txBody>
          <a:bodyPr anchor="ctr"/>
          <a:lstStyle/>
          <a:p>
            <a:pPr>
              <a:defRPr/>
            </a:pPr>
            <a:r>
              <a:rPr kumimoji="0" lang="zh-TW" altLang="en-US" sz="4400" kern="0" dirty="0">
                <a:solidFill>
                  <a:schemeClr val="accent2"/>
                </a:solidFill>
                <a:latin typeface="標楷體" pitchFamily="65" charset="-120"/>
                <a:ea typeface="標楷體" pitchFamily="65" charset="-120"/>
                <a:cs typeface="+mj-cs"/>
              </a:rPr>
              <a:t>　　　　 </a:t>
            </a:r>
          </a:p>
        </p:txBody>
      </p:sp>
      <p:sp>
        <p:nvSpPr>
          <p:cNvPr id="16388" name="日期版面配置區 8"/>
          <p:cNvSpPr>
            <a:spLocks noGrp="1"/>
          </p:cNvSpPr>
          <p:nvPr>
            <p:ph type="dt" sz="quarter" idx="10"/>
          </p:nvPr>
        </p:nvSpPr>
        <p:spPr>
          <a:noFill/>
        </p:spPr>
        <p:txBody>
          <a:bodyPr/>
          <a:lstStyle/>
          <a:p>
            <a:fld id="{7DABEBBF-EEAB-4A3B-8C66-18A356FE0EC6}" type="datetime1">
              <a:rPr lang="zh-TW" altLang="en-US" smtClean="0">
                <a:ea typeface="新細明體" charset="-120"/>
              </a:rPr>
              <a:pPr/>
              <a:t>2012/10/19</a:t>
            </a:fld>
            <a:endParaRPr lang="en-US" altLang="zh-TW" smtClean="0">
              <a:ea typeface="新細明體" charset="-120"/>
            </a:endParaRPr>
          </a:p>
        </p:txBody>
      </p:sp>
      <p:sp>
        <p:nvSpPr>
          <p:cNvPr id="16389" name="投影片編號版面配置區 9"/>
          <p:cNvSpPr>
            <a:spLocks noGrp="1"/>
          </p:cNvSpPr>
          <p:nvPr>
            <p:ph type="sldNum" sz="quarter" idx="12"/>
          </p:nvPr>
        </p:nvSpPr>
        <p:spPr>
          <a:noFill/>
        </p:spPr>
        <p:txBody>
          <a:bodyPr/>
          <a:lstStyle/>
          <a:p>
            <a:fld id="{21E2D021-D25A-4A1F-B9E4-84050890A580}" type="slidenum">
              <a:rPr lang="zh-TW" altLang="en-US" smtClean="0">
                <a:ea typeface="新細明體" charset="-120"/>
              </a:rPr>
              <a:pPr/>
              <a:t>3</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著作權案例</a:t>
            </a:r>
            <a:r>
              <a:rPr lang="en-US" altLang="zh-TW" smtClean="0">
                <a:latin typeface="標楷體" pitchFamily="65" charset="-120"/>
                <a:ea typeface="標楷體" pitchFamily="65" charset="-120"/>
              </a:rPr>
              <a:t>(</a:t>
            </a:r>
            <a:r>
              <a:rPr lang="zh-TW" altLang="en-US" smtClean="0">
                <a:latin typeface="標楷體" pitchFamily="65" charset="-120"/>
                <a:ea typeface="標楷體" pitchFamily="65" charset="-120"/>
              </a:rPr>
              <a:t>橙果侵權案</a:t>
            </a:r>
            <a:r>
              <a:rPr lang="en-US" altLang="zh-TW" smtClean="0">
                <a:latin typeface="標楷體" pitchFamily="65" charset="-120"/>
                <a:ea typeface="標楷體" pitchFamily="65" charset="-120"/>
              </a:rPr>
              <a:t>)</a:t>
            </a:r>
            <a:endParaRPr lang="zh-TW" altLang="en-US" smtClean="0">
              <a:ea typeface="新細明體" charset="-120"/>
            </a:endParaRPr>
          </a:p>
        </p:txBody>
      </p:sp>
      <p:sp>
        <p:nvSpPr>
          <p:cNvPr id="44034" name="日期版面配置區 3"/>
          <p:cNvSpPr>
            <a:spLocks noGrp="1"/>
          </p:cNvSpPr>
          <p:nvPr>
            <p:ph type="dt" sz="quarter" idx="10"/>
          </p:nvPr>
        </p:nvSpPr>
        <p:spPr>
          <a:noFill/>
        </p:spPr>
        <p:txBody>
          <a:bodyPr/>
          <a:lstStyle/>
          <a:p>
            <a:fld id="{A4289322-365B-4D34-96B7-1775147C153A}" type="datetime1">
              <a:rPr lang="zh-TW" altLang="en-US" smtClean="0">
                <a:ea typeface="新細明體" charset="-120"/>
              </a:rPr>
              <a:pPr/>
              <a:t>2012/10/19</a:t>
            </a:fld>
            <a:endParaRPr lang="en-US" altLang="zh-TW" smtClean="0">
              <a:ea typeface="新細明體" charset="-120"/>
            </a:endParaRPr>
          </a:p>
        </p:txBody>
      </p:sp>
      <p:sp>
        <p:nvSpPr>
          <p:cNvPr id="44035" name="投影片編號版面配置區 4"/>
          <p:cNvSpPr>
            <a:spLocks noGrp="1"/>
          </p:cNvSpPr>
          <p:nvPr>
            <p:ph type="sldNum" sz="quarter" idx="12"/>
          </p:nvPr>
        </p:nvSpPr>
        <p:spPr>
          <a:noFill/>
        </p:spPr>
        <p:txBody>
          <a:bodyPr/>
          <a:lstStyle/>
          <a:p>
            <a:fld id="{AD0B082B-DC6A-45C0-B24E-E5595E719BF5}" type="slidenum">
              <a:rPr lang="zh-TW" altLang="en-US" smtClean="0">
                <a:ea typeface="新細明體" charset="-120"/>
              </a:rPr>
              <a:pPr/>
              <a:t>30</a:t>
            </a:fld>
            <a:endParaRPr lang="en-US" altLang="zh-TW" smtClean="0">
              <a:ea typeface="新細明體" charset="-120"/>
            </a:endParaRPr>
          </a:p>
        </p:txBody>
      </p:sp>
      <p:pic>
        <p:nvPicPr>
          <p:cNvPr id="8" name="重製侵權！橙果敗訴 抄襲金魚判賠65萬 - YouTube.wmv">
            <a:hlinkClick r:id="" action="ppaction://media"/>
          </p:cNvPr>
          <p:cNvPicPr>
            <a:picLocks noGrp="1" noRot="1" noChangeAspect="1"/>
          </p:cNvPicPr>
          <p:nvPr>
            <p:ph idx="1"/>
            <a:videoFile r:link="rId1"/>
          </p:nvPr>
        </p:nvPicPr>
        <p:blipFill>
          <a:blip r:embed="rId3"/>
          <a:srcRect/>
          <a:stretch>
            <a:fillRect/>
          </a:stretch>
        </p:blipFill>
        <p:spPr>
          <a:xfrm>
            <a:off x="1331913" y="1341438"/>
            <a:ext cx="7343775" cy="502126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1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標題 1"/>
          <p:cNvSpPr>
            <a:spLocks noGrp="1"/>
          </p:cNvSpPr>
          <p:nvPr>
            <p:ph type="title"/>
          </p:nvPr>
        </p:nvSpPr>
        <p:spPr>
          <a:xfrm>
            <a:off x="900113" y="304800"/>
            <a:ext cx="8091487" cy="1206500"/>
          </a:xfrm>
        </p:spPr>
        <p:txBody>
          <a:bodyPr/>
          <a:lstStyle/>
          <a:p>
            <a:r>
              <a:rPr lang="zh-TW" altLang="en-US" smtClean="0">
                <a:latin typeface="標楷體" pitchFamily="65" charset="-120"/>
                <a:ea typeface="標楷體" pitchFamily="65" charset="-120"/>
              </a:rPr>
              <a:t>著作權案例</a:t>
            </a:r>
            <a:r>
              <a:rPr lang="en-US" altLang="zh-TW" smtClean="0">
                <a:latin typeface="標楷體" pitchFamily="65" charset="-120"/>
                <a:ea typeface="標楷體" pitchFamily="65" charset="-120"/>
              </a:rPr>
              <a:t/>
            </a:r>
            <a:br>
              <a:rPr lang="en-US" altLang="zh-TW" smtClean="0">
                <a:latin typeface="標楷體" pitchFamily="65" charset="-120"/>
                <a:ea typeface="標楷體" pitchFamily="65" charset="-120"/>
              </a:rPr>
            </a:br>
            <a:r>
              <a:rPr lang="en-US" altLang="zh-TW" sz="3200" smtClean="0">
                <a:latin typeface="標楷體" pitchFamily="65" charset="-120"/>
                <a:ea typeface="標楷體" pitchFamily="65" charset="-120"/>
              </a:rPr>
              <a:t>(</a:t>
            </a:r>
            <a:r>
              <a:rPr lang="zh-CN" altLang="en-US" sz="2800" smtClean="0">
                <a:latin typeface="標楷體" pitchFamily="65" charset="-120"/>
                <a:ea typeface="標楷體" pitchFamily="65" charset="-120"/>
              </a:rPr>
              <a:t>王菲演唱</a:t>
            </a:r>
            <a:r>
              <a:rPr lang="en-US" altLang="zh-CN" sz="2800" smtClean="0">
                <a:latin typeface="標楷體" pitchFamily="65" charset="-120"/>
                <a:ea typeface="標楷體" pitchFamily="65" charset="-120"/>
              </a:rPr>
              <a:t>《</a:t>
            </a:r>
            <a:r>
              <a:rPr lang="zh-CN" altLang="en-US" sz="2800" smtClean="0">
                <a:latin typeface="標楷體" pitchFamily="65" charset="-120"/>
                <a:ea typeface="標楷體" pitchFamily="65" charset="-120"/>
              </a:rPr>
              <a:t>傳奇</a:t>
            </a:r>
            <a:r>
              <a:rPr lang="en-US" altLang="zh-CN" sz="2800" smtClean="0">
                <a:latin typeface="標楷體" pitchFamily="65" charset="-120"/>
                <a:ea typeface="標楷體" pitchFamily="65" charset="-120"/>
              </a:rPr>
              <a:t>》</a:t>
            </a:r>
            <a:r>
              <a:rPr lang="zh-TW" altLang="en-US" sz="2800" smtClean="0">
                <a:latin typeface="標楷體" pitchFamily="65" charset="-120"/>
                <a:ea typeface="標楷體" pitchFamily="65" charset="-120"/>
              </a:rPr>
              <a:t>涉嫌侵權 遭版權人索賠</a:t>
            </a:r>
            <a:r>
              <a:rPr lang="en-US" altLang="zh-CN" sz="2800" smtClean="0">
                <a:latin typeface="標楷體" pitchFamily="65" charset="-120"/>
                <a:ea typeface="標楷體" pitchFamily="65" charset="-120"/>
              </a:rPr>
              <a:t>300</a:t>
            </a:r>
            <a:r>
              <a:rPr lang="zh-CN" altLang="en-US" sz="2800" smtClean="0">
                <a:latin typeface="標楷體" pitchFamily="65" charset="-120"/>
                <a:ea typeface="標楷體" pitchFamily="65" charset="-120"/>
              </a:rPr>
              <a:t>萬</a:t>
            </a:r>
            <a:r>
              <a:rPr lang="en-US" altLang="zh-TW" sz="3200" smtClean="0">
                <a:latin typeface="標楷體" pitchFamily="65" charset="-120"/>
                <a:ea typeface="標楷體" pitchFamily="65" charset="-120"/>
              </a:rPr>
              <a:t>)</a:t>
            </a:r>
            <a:endParaRPr lang="zh-TW" altLang="en-US" sz="3200" smtClean="0">
              <a:ea typeface="新細明體" charset="-120"/>
            </a:endParaRPr>
          </a:p>
        </p:txBody>
      </p:sp>
      <p:sp>
        <p:nvSpPr>
          <p:cNvPr id="45058" name="日期版面配置區 3"/>
          <p:cNvSpPr>
            <a:spLocks noGrp="1"/>
          </p:cNvSpPr>
          <p:nvPr>
            <p:ph type="dt" sz="quarter" idx="10"/>
          </p:nvPr>
        </p:nvSpPr>
        <p:spPr>
          <a:noFill/>
        </p:spPr>
        <p:txBody>
          <a:bodyPr/>
          <a:lstStyle/>
          <a:p>
            <a:fld id="{7F9934B5-A8A9-4E87-B2D8-BBA4C47235BE}" type="datetime1">
              <a:rPr lang="zh-TW" altLang="en-US" smtClean="0">
                <a:ea typeface="新細明體" charset="-120"/>
              </a:rPr>
              <a:pPr/>
              <a:t>2012/10/19</a:t>
            </a:fld>
            <a:endParaRPr lang="en-US" altLang="zh-TW" smtClean="0">
              <a:ea typeface="新細明體" charset="-120"/>
            </a:endParaRPr>
          </a:p>
        </p:txBody>
      </p:sp>
      <p:sp>
        <p:nvSpPr>
          <p:cNvPr id="45059" name="投影片編號版面配置區 4"/>
          <p:cNvSpPr>
            <a:spLocks noGrp="1"/>
          </p:cNvSpPr>
          <p:nvPr>
            <p:ph type="sldNum" sz="quarter" idx="12"/>
          </p:nvPr>
        </p:nvSpPr>
        <p:spPr>
          <a:noFill/>
        </p:spPr>
        <p:txBody>
          <a:bodyPr/>
          <a:lstStyle/>
          <a:p>
            <a:fld id="{698CC8F2-F1D3-4001-A318-B495B1127BDE}" type="slidenum">
              <a:rPr lang="zh-TW" altLang="en-US" smtClean="0">
                <a:ea typeface="新細明體" charset="-120"/>
              </a:rPr>
              <a:pPr/>
              <a:t>31</a:t>
            </a:fld>
            <a:endParaRPr lang="en-US" altLang="zh-TW" smtClean="0">
              <a:ea typeface="新細明體" charset="-120"/>
            </a:endParaRPr>
          </a:p>
        </p:txBody>
      </p:sp>
      <p:pic>
        <p:nvPicPr>
          <p:cNvPr id="6" name="王菲演唱《 奇》涉嫌侵  遭版 人索 300万 - YouTube.wmv">
            <a:hlinkClick r:id="" action="ppaction://media"/>
          </p:cNvPr>
          <p:cNvPicPr>
            <a:picLocks noGrp="1" noRot="1" noChangeAspect="1"/>
          </p:cNvPicPr>
          <p:nvPr>
            <p:ph idx="1"/>
            <a:videoFile r:link="rId1"/>
          </p:nvPr>
        </p:nvPicPr>
        <p:blipFill>
          <a:blip r:embed="rId3"/>
          <a:srcRect/>
          <a:stretch>
            <a:fillRect/>
          </a:stretch>
        </p:blipFill>
        <p:spPr>
          <a:xfrm>
            <a:off x="1258888" y="1628775"/>
            <a:ext cx="6816725" cy="469582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2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著作權案例</a:t>
            </a:r>
            <a:r>
              <a:rPr lang="en-US" altLang="zh-TW" sz="4000" smtClean="0">
                <a:latin typeface="標楷體" pitchFamily="65" charset="-120"/>
                <a:ea typeface="標楷體" pitchFamily="65" charset="-120"/>
              </a:rPr>
              <a:t>(</a:t>
            </a:r>
            <a:r>
              <a:rPr lang="en-US" altLang="zh-TW" sz="4000" smtClean="0">
                <a:ea typeface="標楷體" pitchFamily="65" charset="-120"/>
              </a:rPr>
              <a:t>Client-Server </a:t>
            </a:r>
            <a:r>
              <a:rPr lang="en-US" altLang="zh-TW" sz="4000" smtClean="0">
                <a:latin typeface="標楷體" pitchFamily="65" charset="-120"/>
                <a:ea typeface="標楷體" pitchFamily="65" charset="-120"/>
              </a:rPr>
              <a:t>→ </a:t>
            </a:r>
            <a:r>
              <a:rPr lang="en-US" altLang="zh-TW" sz="4000" smtClean="0">
                <a:ea typeface="標楷體" pitchFamily="65" charset="-120"/>
              </a:rPr>
              <a:t>P2P</a:t>
            </a:r>
            <a:r>
              <a:rPr lang="en-US" altLang="zh-TW" sz="4000" smtClean="0">
                <a:latin typeface="標楷體" pitchFamily="65" charset="-120"/>
                <a:ea typeface="標楷體" pitchFamily="65" charset="-120"/>
              </a:rPr>
              <a:t>)</a:t>
            </a:r>
            <a:endParaRPr lang="zh-TW" altLang="en-US" smtClean="0">
              <a:ea typeface="新細明體" charset="-120"/>
            </a:endParaRPr>
          </a:p>
        </p:txBody>
      </p:sp>
      <p:sp>
        <p:nvSpPr>
          <p:cNvPr id="1033" name="日期版面配置區 3"/>
          <p:cNvSpPr>
            <a:spLocks noGrp="1"/>
          </p:cNvSpPr>
          <p:nvPr>
            <p:ph type="dt" sz="quarter" idx="10"/>
          </p:nvPr>
        </p:nvSpPr>
        <p:spPr>
          <a:noFill/>
        </p:spPr>
        <p:txBody>
          <a:bodyPr/>
          <a:lstStyle/>
          <a:p>
            <a:fld id="{9AFA2AEC-540F-4A0B-B7A5-87ED1C8FBF78}" type="datetime1">
              <a:rPr lang="zh-TW" altLang="en-US" smtClean="0">
                <a:ea typeface="新細明體" charset="-120"/>
              </a:rPr>
              <a:pPr/>
              <a:t>2012/10/19</a:t>
            </a:fld>
            <a:endParaRPr lang="en-US" altLang="zh-TW" smtClean="0">
              <a:ea typeface="新細明體" charset="-120"/>
            </a:endParaRPr>
          </a:p>
        </p:txBody>
      </p:sp>
      <p:sp>
        <p:nvSpPr>
          <p:cNvPr id="1034" name="投影片編號版面配置區 4"/>
          <p:cNvSpPr>
            <a:spLocks noGrp="1"/>
          </p:cNvSpPr>
          <p:nvPr>
            <p:ph type="sldNum" sz="quarter" idx="12"/>
          </p:nvPr>
        </p:nvSpPr>
        <p:spPr>
          <a:noFill/>
        </p:spPr>
        <p:txBody>
          <a:bodyPr/>
          <a:lstStyle/>
          <a:p>
            <a:fld id="{B09EAAD3-134A-4E2C-B3C8-F240B4665843}" type="slidenum">
              <a:rPr lang="zh-TW" altLang="en-US" smtClean="0">
                <a:ea typeface="新細明體" charset="-120"/>
              </a:rPr>
              <a:pPr/>
              <a:t>32</a:t>
            </a:fld>
            <a:endParaRPr lang="en-US" altLang="zh-TW" smtClean="0">
              <a:ea typeface="新細明體" charset="-120"/>
            </a:endParaRPr>
          </a:p>
        </p:txBody>
      </p:sp>
      <p:graphicFrame>
        <p:nvGraphicFramePr>
          <p:cNvPr id="1030" name="Object 6"/>
          <p:cNvGraphicFramePr>
            <a:graphicFrameLocks noChangeAspect="1"/>
          </p:cNvGraphicFramePr>
          <p:nvPr/>
        </p:nvGraphicFramePr>
        <p:xfrm>
          <a:off x="107950" y="1773238"/>
          <a:ext cx="2990850" cy="1844675"/>
        </p:xfrm>
        <a:graphic>
          <a:graphicData uri="http://schemas.openxmlformats.org/presentationml/2006/ole">
            <p:oleObj spid="_x0000_s1030" name="PI3" r:id="rId3" imgW="6730159" imgH="5841270" progId="PI3.Image">
              <p:embed/>
            </p:oleObj>
          </a:graphicData>
        </a:graphic>
      </p:graphicFrame>
      <p:graphicFrame>
        <p:nvGraphicFramePr>
          <p:cNvPr id="1031" name="Object 7"/>
          <p:cNvGraphicFramePr>
            <a:graphicFrameLocks noChangeAspect="1"/>
          </p:cNvGraphicFramePr>
          <p:nvPr/>
        </p:nvGraphicFramePr>
        <p:xfrm>
          <a:off x="3203575" y="1773238"/>
          <a:ext cx="2847975" cy="1844675"/>
        </p:xfrm>
        <a:graphic>
          <a:graphicData uri="http://schemas.openxmlformats.org/presentationml/2006/ole">
            <p:oleObj spid="_x0000_s1031" name="PI3" r:id="rId4" imgW="10285714" imgH="6666667" progId="PI3.Image">
              <p:embed/>
            </p:oleObj>
          </a:graphicData>
        </a:graphic>
      </p:graphicFrame>
      <p:pic>
        <p:nvPicPr>
          <p:cNvPr id="1035" name="Picture 4" descr="emule"/>
          <p:cNvPicPr>
            <a:picLocks noChangeAspect="1" noChangeArrowheads="1"/>
          </p:cNvPicPr>
          <p:nvPr/>
        </p:nvPicPr>
        <p:blipFill>
          <a:blip r:embed="rId5"/>
          <a:srcRect/>
          <a:stretch>
            <a:fillRect/>
          </a:stretch>
        </p:blipFill>
        <p:spPr bwMode="auto">
          <a:xfrm>
            <a:off x="6213475" y="1773238"/>
            <a:ext cx="2822575" cy="1871662"/>
          </a:xfrm>
          <a:prstGeom prst="rect">
            <a:avLst/>
          </a:prstGeom>
          <a:noFill/>
          <a:ln w="9525">
            <a:noFill/>
            <a:miter lim="800000"/>
            <a:headEnd/>
            <a:tailEnd/>
          </a:ln>
        </p:spPr>
      </p:pic>
      <p:pic>
        <p:nvPicPr>
          <p:cNvPr id="1036" name="Picture 10"/>
          <p:cNvPicPr>
            <a:picLocks noChangeAspect="1" noChangeArrowheads="1"/>
          </p:cNvPicPr>
          <p:nvPr/>
        </p:nvPicPr>
        <p:blipFill>
          <a:blip r:embed="rId6"/>
          <a:srcRect/>
          <a:stretch>
            <a:fillRect/>
          </a:stretch>
        </p:blipFill>
        <p:spPr bwMode="auto">
          <a:xfrm>
            <a:off x="900113" y="3933825"/>
            <a:ext cx="1535112" cy="2303463"/>
          </a:xfrm>
          <a:prstGeom prst="rect">
            <a:avLst/>
          </a:prstGeom>
          <a:noFill/>
          <a:ln w="9525">
            <a:noFill/>
            <a:miter lim="800000"/>
            <a:headEnd/>
            <a:tailEnd/>
          </a:ln>
        </p:spPr>
      </p:pic>
      <p:pic>
        <p:nvPicPr>
          <p:cNvPr id="1037" name="Picture 13" descr="http://611records.com/wp-content/uploads/2009/01/iptv_logo.jpg"/>
          <p:cNvPicPr>
            <a:picLocks noChangeAspect="1" noChangeArrowheads="1"/>
          </p:cNvPicPr>
          <p:nvPr/>
        </p:nvPicPr>
        <p:blipFill>
          <a:blip r:embed="rId7"/>
          <a:srcRect/>
          <a:stretch>
            <a:fillRect/>
          </a:stretch>
        </p:blipFill>
        <p:spPr bwMode="auto">
          <a:xfrm>
            <a:off x="6588125" y="4005263"/>
            <a:ext cx="2160588" cy="2154237"/>
          </a:xfrm>
          <a:prstGeom prst="rect">
            <a:avLst/>
          </a:prstGeom>
          <a:noFill/>
          <a:ln w="9525">
            <a:noFill/>
            <a:miter lim="800000"/>
            <a:headEnd/>
            <a:tailEnd/>
          </a:ln>
        </p:spPr>
      </p:pic>
      <p:pic>
        <p:nvPicPr>
          <p:cNvPr id="1038" name="Picture 15" descr="http://www.eteamz.com/kapoleihurricanes/images/youtube_logo.jpg"/>
          <p:cNvPicPr>
            <a:picLocks noChangeAspect="1" noChangeArrowheads="1"/>
          </p:cNvPicPr>
          <p:nvPr/>
        </p:nvPicPr>
        <p:blipFill>
          <a:blip r:embed="rId8"/>
          <a:srcRect/>
          <a:stretch>
            <a:fillRect/>
          </a:stretch>
        </p:blipFill>
        <p:spPr bwMode="auto">
          <a:xfrm>
            <a:off x="3492500" y="4221163"/>
            <a:ext cx="2316163" cy="1690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台灣唱片銷售數量</a:t>
            </a:r>
          </a:p>
        </p:txBody>
      </p:sp>
      <p:sp>
        <p:nvSpPr>
          <p:cNvPr id="48130" name="日期版面配置區 3"/>
          <p:cNvSpPr>
            <a:spLocks noGrp="1"/>
          </p:cNvSpPr>
          <p:nvPr>
            <p:ph type="dt" sz="quarter" idx="10"/>
          </p:nvPr>
        </p:nvSpPr>
        <p:spPr>
          <a:noFill/>
        </p:spPr>
        <p:txBody>
          <a:bodyPr/>
          <a:lstStyle/>
          <a:p>
            <a:fld id="{7BFFD0CE-51C0-403D-A844-6E8ECB7C79AD}" type="datetime1">
              <a:rPr lang="zh-TW" altLang="en-US" smtClean="0">
                <a:ea typeface="新細明體" charset="-120"/>
              </a:rPr>
              <a:pPr/>
              <a:t>2012/10/19</a:t>
            </a:fld>
            <a:endParaRPr lang="en-US" altLang="zh-TW" smtClean="0">
              <a:ea typeface="新細明體" charset="-120"/>
            </a:endParaRPr>
          </a:p>
        </p:txBody>
      </p:sp>
      <p:sp>
        <p:nvSpPr>
          <p:cNvPr id="48131" name="投影片編號版面配置區 4"/>
          <p:cNvSpPr>
            <a:spLocks noGrp="1"/>
          </p:cNvSpPr>
          <p:nvPr>
            <p:ph type="sldNum" sz="quarter" idx="12"/>
          </p:nvPr>
        </p:nvSpPr>
        <p:spPr>
          <a:noFill/>
        </p:spPr>
        <p:txBody>
          <a:bodyPr/>
          <a:lstStyle/>
          <a:p>
            <a:fld id="{96D58AB5-D54B-4DC5-98B4-CEF95309654C}" type="slidenum">
              <a:rPr lang="zh-TW" altLang="en-US" smtClean="0">
                <a:ea typeface="新細明體" charset="-120"/>
              </a:rPr>
              <a:pPr/>
              <a:t>33</a:t>
            </a:fld>
            <a:endParaRPr lang="en-US" altLang="zh-TW" smtClean="0">
              <a:ea typeface="新細明體" charset="-120"/>
            </a:endParaRPr>
          </a:p>
        </p:txBody>
      </p:sp>
      <p:pic>
        <p:nvPicPr>
          <p:cNvPr id="48132" name="Picture 3"/>
          <p:cNvPicPr>
            <a:picLocks noChangeAspect="1" noChangeArrowheads="1"/>
          </p:cNvPicPr>
          <p:nvPr/>
        </p:nvPicPr>
        <p:blipFill>
          <a:blip r:embed="rId2"/>
          <a:srcRect/>
          <a:stretch>
            <a:fillRect/>
          </a:stretch>
        </p:blipFill>
        <p:spPr bwMode="auto">
          <a:xfrm>
            <a:off x="1187450" y="1485900"/>
            <a:ext cx="7777163" cy="489585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著作權法規</a:t>
            </a:r>
          </a:p>
        </p:txBody>
      </p:sp>
      <p:sp>
        <p:nvSpPr>
          <p:cNvPr id="49154" name="內容版面配置區 2"/>
          <p:cNvSpPr>
            <a:spLocks noGrp="1"/>
          </p:cNvSpPr>
          <p:nvPr>
            <p:ph idx="1"/>
          </p:nvPr>
        </p:nvSpPr>
        <p:spPr>
          <a:xfrm>
            <a:off x="1219200" y="1557338"/>
            <a:ext cx="7772400" cy="4779962"/>
          </a:xfrm>
        </p:spPr>
        <p:txBody>
          <a:bodyPr/>
          <a:lstStyle/>
          <a:p>
            <a:pPr eaLnBrk="1" hangingPunct="1"/>
            <a:r>
              <a:rPr lang="zh-TW" altLang="en-US" sz="2800" smtClean="0">
                <a:ea typeface="標楷體" pitchFamily="65" charset="-120"/>
              </a:rPr>
              <a:t>著作權法 </a:t>
            </a:r>
            <a:r>
              <a:rPr lang="en-US" altLang="zh-TW" sz="2800" smtClean="0">
                <a:ea typeface="標楷體" pitchFamily="65" charset="-120"/>
              </a:rPr>
              <a:t>§</a:t>
            </a:r>
            <a:r>
              <a:rPr lang="zh-TW" altLang="en-US" sz="2800" smtClean="0">
                <a:ea typeface="標楷體" pitchFamily="65" charset="-120"/>
              </a:rPr>
              <a:t> </a:t>
            </a:r>
            <a:r>
              <a:rPr lang="en-US" altLang="zh-TW" sz="2800" smtClean="0">
                <a:ea typeface="標楷體" pitchFamily="65" charset="-120"/>
              </a:rPr>
              <a:t>1</a:t>
            </a:r>
          </a:p>
          <a:p>
            <a:pPr lvl="1" eaLnBrk="1" hangingPunct="1"/>
            <a:r>
              <a:rPr lang="zh-TW" altLang="en-US" sz="2400" smtClean="0">
                <a:ea typeface="標楷體" pitchFamily="65" charset="-120"/>
              </a:rPr>
              <a:t>為保障著作人著作權益，調和社會公共利益，促進國家文化發展，特制定 本法。</a:t>
            </a:r>
            <a:endParaRPr lang="en-US" altLang="zh-TW" sz="2400" smtClean="0">
              <a:ea typeface="標楷體" pitchFamily="65" charset="-120"/>
            </a:endParaRPr>
          </a:p>
          <a:p>
            <a:pPr eaLnBrk="1" hangingPunct="1"/>
            <a:r>
              <a:rPr lang="zh-TW" altLang="en-US" sz="2800" smtClean="0">
                <a:ea typeface="標楷體" pitchFamily="65" charset="-120"/>
              </a:rPr>
              <a:t>著作權法 </a:t>
            </a:r>
            <a:r>
              <a:rPr lang="en-US" altLang="zh-TW" sz="2800" smtClean="0">
                <a:ea typeface="標楷體" pitchFamily="65" charset="-120"/>
              </a:rPr>
              <a:t>§</a:t>
            </a:r>
            <a:r>
              <a:rPr lang="zh-TW" altLang="en-US" sz="2800" smtClean="0">
                <a:ea typeface="標楷體" pitchFamily="65" charset="-120"/>
              </a:rPr>
              <a:t> </a:t>
            </a:r>
            <a:r>
              <a:rPr lang="en-US" altLang="zh-TW" sz="2800" smtClean="0">
                <a:ea typeface="標楷體" pitchFamily="65" charset="-120"/>
              </a:rPr>
              <a:t>5</a:t>
            </a:r>
            <a:endParaRPr lang="en-US" altLang="zh-TW" sz="2800" smtClean="0">
              <a:ea typeface="新細明體" charset="-120"/>
            </a:endParaRPr>
          </a:p>
          <a:p>
            <a:pPr lvl="1" eaLnBrk="1" hangingPunct="1"/>
            <a:r>
              <a:rPr lang="zh-TW" altLang="en-US" sz="2400" smtClean="0">
                <a:latin typeface="標楷體" pitchFamily="65" charset="-120"/>
                <a:ea typeface="標楷體" pitchFamily="65" charset="-120"/>
              </a:rPr>
              <a:t>本法所稱著作，例示如下</a:t>
            </a:r>
            <a:r>
              <a:rPr lang="en-US" altLang="zh-TW" sz="2400" smtClean="0">
                <a:latin typeface="標楷體" pitchFamily="65" charset="-120"/>
                <a:ea typeface="標楷體" pitchFamily="65" charset="-120"/>
              </a:rPr>
              <a:t>︰</a:t>
            </a:r>
          </a:p>
          <a:p>
            <a:pPr lvl="2" eaLnBrk="1" hangingPunct="1">
              <a:buFontTx/>
              <a:buNone/>
            </a:pPr>
            <a:r>
              <a:rPr lang="zh-TW" altLang="en-US" sz="2000" smtClean="0">
                <a:latin typeface="標楷體" pitchFamily="65" charset="-120"/>
                <a:ea typeface="標楷體" pitchFamily="65" charset="-120"/>
              </a:rPr>
              <a:t>一、語文著作。 </a:t>
            </a:r>
            <a:r>
              <a:rPr lang="en-US" altLang="zh-TW" sz="2000" smtClean="0">
                <a:latin typeface="標楷體" pitchFamily="65" charset="-120"/>
                <a:ea typeface="標楷體" pitchFamily="65" charset="-120"/>
              </a:rPr>
              <a:t>		</a:t>
            </a:r>
            <a:r>
              <a:rPr lang="zh-TW" altLang="en-US" sz="2000" smtClean="0">
                <a:latin typeface="標楷體" pitchFamily="65" charset="-120"/>
                <a:ea typeface="標楷體" pitchFamily="65" charset="-120"/>
              </a:rPr>
              <a:t>二、音樂著作。 </a:t>
            </a:r>
            <a:endParaRPr lang="en-US" altLang="zh-TW" sz="2000" smtClean="0">
              <a:latin typeface="標楷體" pitchFamily="65" charset="-120"/>
              <a:ea typeface="標楷體" pitchFamily="65" charset="-120"/>
            </a:endParaRPr>
          </a:p>
          <a:p>
            <a:pPr lvl="2" eaLnBrk="1" hangingPunct="1">
              <a:buFontTx/>
              <a:buNone/>
            </a:pPr>
            <a:r>
              <a:rPr lang="zh-TW" altLang="en-US" sz="2000" smtClean="0">
                <a:latin typeface="標楷體" pitchFamily="65" charset="-120"/>
                <a:ea typeface="標楷體" pitchFamily="65" charset="-120"/>
              </a:rPr>
              <a:t>三、戲劇、舞蹈著作。 </a:t>
            </a:r>
            <a:r>
              <a:rPr lang="en-US" altLang="zh-TW" sz="2000" smtClean="0">
                <a:latin typeface="標楷體" pitchFamily="65" charset="-120"/>
                <a:ea typeface="標楷體" pitchFamily="65" charset="-120"/>
              </a:rPr>
              <a:t>		</a:t>
            </a:r>
            <a:r>
              <a:rPr lang="zh-TW" altLang="en-US" sz="2000" smtClean="0">
                <a:latin typeface="標楷體" pitchFamily="65" charset="-120"/>
                <a:ea typeface="標楷體" pitchFamily="65" charset="-120"/>
              </a:rPr>
              <a:t>四、美術著作。 </a:t>
            </a:r>
            <a:endParaRPr lang="en-US" altLang="zh-TW" sz="2000" smtClean="0">
              <a:latin typeface="標楷體" pitchFamily="65" charset="-120"/>
              <a:ea typeface="標楷體" pitchFamily="65" charset="-120"/>
            </a:endParaRPr>
          </a:p>
          <a:p>
            <a:pPr lvl="2" eaLnBrk="1" hangingPunct="1">
              <a:buFontTx/>
              <a:buNone/>
            </a:pPr>
            <a:r>
              <a:rPr lang="zh-TW" altLang="en-US" sz="2000" smtClean="0">
                <a:latin typeface="標楷體" pitchFamily="65" charset="-120"/>
                <a:ea typeface="標楷體" pitchFamily="65" charset="-120"/>
              </a:rPr>
              <a:t>五、攝影著作。 </a:t>
            </a:r>
            <a:r>
              <a:rPr lang="en-US" altLang="zh-TW" sz="2000" smtClean="0">
                <a:latin typeface="標楷體" pitchFamily="65" charset="-120"/>
                <a:ea typeface="標楷體" pitchFamily="65" charset="-120"/>
              </a:rPr>
              <a:t>		</a:t>
            </a:r>
            <a:r>
              <a:rPr lang="zh-TW" altLang="en-US" sz="2000" smtClean="0">
                <a:latin typeface="標楷體" pitchFamily="65" charset="-120"/>
                <a:ea typeface="標楷體" pitchFamily="65" charset="-120"/>
              </a:rPr>
              <a:t>六、圖形著作。 </a:t>
            </a:r>
            <a:endParaRPr lang="en-US" altLang="zh-TW" sz="2000" smtClean="0">
              <a:latin typeface="標楷體" pitchFamily="65" charset="-120"/>
              <a:ea typeface="標楷體" pitchFamily="65" charset="-120"/>
            </a:endParaRPr>
          </a:p>
          <a:p>
            <a:pPr lvl="2" eaLnBrk="1" hangingPunct="1">
              <a:buFontTx/>
              <a:buNone/>
            </a:pPr>
            <a:r>
              <a:rPr lang="zh-TW" altLang="en-US" sz="2000" smtClean="0">
                <a:latin typeface="標楷體" pitchFamily="65" charset="-120"/>
                <a:ea typeface="標楷體" pitchFamily="65" charset="-120"/>
              </a:rPr>
              <a:t>七、視聽著作。 </a:t>
            </a:r>
            <a:r>
              <a:rPr lang="en-US" altLang="zh-TW" sz="2000" smtClean="0">
                <a:latin typeface="標楷體" pitchFamily="65" charset="-120"/>
                <a:ea typeface="標楷體" pitchFamily="65" charset="-120"/>
              </a:rPr>
              <a:t>		</a:t>
            </a:r>
            <a:r>
              <a:rPr lang="zh-TW" altLang="en-US" sz="2000" smtClean="0">
                <a:latin typeface="標楷體" pitchFamily="65" charset="-120"/>
                <a:ea typeface="標楷體" pitchFamily="65" charset="-120"/>
              </a:rPr>
              <a:t>八、錄音著作。 </a:t>
            </a:r>
            <a:endParaRPr lang="en-US" altLang="zh-TW" sz="2000" smtClean="0">
              <a:latin typeface="標楷體" pitchFamily="65" charset="-120"/>
              <a:ea typeface="標楷體" pitchFamily="65" charset="-120"/>
            </a:endParaRPr>
          </a:p>
          <a:p>
            <a:pPr lvl="2" eaLnBrk="1" hangingPunct="1">
              <a:buFontTx/>
              <a:buNone/>
            </a:pPr>
            <a:r>
              <a:rPr lang="zh-TW" altLang="en-US" sz="2000" smtClean="0">
                <a:latin typeface="標楷體" pitchFamily="65" charset="-120"/>
                <a:ea typeface="標楷體" pitchFamily="65" charset="-120"/>
              </a:rPr>
              <a:t>九、建築著作。 </a:t>
            </a:r>
            <a:r>
              <a:rPr lang="en-US" altLang="zh-TW" sz="2000" smtClean="0">
                <a:latin typeface="標楷體" pitchFamily="65" charset="-120"/>
                <a:ea typeface="標楷體" pitchFamily="65" charset="-120"/>
              </a:rPr>
              <a:t>		</a:t>
            </a:r>
            <a:r>
              <a:rPr lang="zh-TW" altLang="en-US" sz="2000" smtClean="0">
                <a:latin typeface="標楷體" pitchFamily="65" charset="-120"/>
                <a:ea typeface="標楷體" pitchFamily="65" charset="-120"/>
              </a:rPr>
              <a:t>一○、</a:t>
            </a:r>
            <a:r>
              <a:rPr lang="zh-TW" altLang="en-US" sz="2000" smtClean="0">
                <a:solidFill>
                  <a:srgbClr val="FF0000"/>
                </a:solidFill>
                <a:latin typeface="標楷體" pitchFamily="65" charset="-120"/>
                <a:ea typeface="標楷體" pitchFamily="65" charset="-120"/>
              </a:rPr>
              <a:t>電腦程式著作</a:t>
            </a:r>
            <a:r>
              <a:rPr lang="zh-TW" altLang="en-US" sz="2000" smtClean="0">
                <a:latin typeface="標楷體" pitchFamily="65" charset="-120"/>
                <a:ea typeface="標楷體" pitchFamily="65" charset="-120"/>
              </a:rPr>
              <a:t>。 </a:t>
            </a:r>
            <a:endParaRPr lang="en-US" altLang="zh-TW" sz="2000" smtClean="0">
              <a:latin typeface="標楷體" pitchFamily="65" charset="-120"/>
              <a:ea typeface="標楷體" pitchFamily="65" charset="-120"/>
            </a:endParaRPr>
          </a:p>
          <a:p>
            <a:pPr lvl="2" eaLnBrk="1" hangingPunct="1">
              <a:buFontTx/>
              <a:buNone/>
            </a:pPr>
            <a:r>
              <a:rPr lang="zh-TW" altLang="en-US" sz="2000" smtClean="0">
                <a:latin typeface="標楷體" pitchFamily="65" charset="-120"/>
                <a:ea typeface="標楷體" pitchFamily="65" charset="-120"/>
              </a:rPr>
              <a:t>前項各款著作例示內容，由主管機關訂定之。</a:t>
            </a:r>
          </a:p>
        </p:txBody>
      </p:sp>
      <p:sp>
        <p:nvSpPr>
          <p:cNvPr id="49155" name="日期版面配置區 3"/>
          <p:cNvSpPr>
            <a:spLocks noGrp="1"/>
          </p:cNvSpPr>
          <p:nvPr>
            <p:ph type="dt" sz="quarter" idx="10"/>
          </p:nvPr>
        </p:nvSpPr>
        <p:spPr>
          <a:noFill/>
        </p:spPr>
        <p:txBody>
          <a:bodyPr/>
          <a:lstStyle/>
          <a:p>
            <a:fld id="{3800168E-40C0-4BA9-8734-6E81EDD21D06}" type="datetime1">
              <a:rPr lang="zh-TW" altLang="en-US" smtClean="0">
                <a:ea typeface="新細明體" charset="-120"/>
              </a:rPr>
              <a:pPr/>
              <a:t>2012/10/19</a:t>
            </a:fld>
            <a:endParaRPr lang="en-US" altLang="zh-TW" smtClean="0">
              <a:ea typeface="新細明體" charset="-120"/>
            </a:endParaRPr>
          </a:p>
        </p:txBody>
      </p:sp>
      <p:sp>
        <p:nvSpPr>
          <p:cNvPr id="49156" name="投影片編號版面配置區 4"/>
          <p:cNvSpPr>
            <a:spLocks noGrp="1"/>
          </p:cNvSpPr>
          <p:nvPr>
            <p:ph type="sldNum" sz="quarter" idx="12"/>
          </p:nvPr>
        </p:nvSpPr>
        <p:spPr>
          <a:noFill/>
        </p:spPr>
        <p:txBody>
          <a:bodyPr/>
          <a:lstStyle/>
          <a:p>
            <a:fld id="{3AC541B7-B4C0-4AB4-A340-B9CB59954801}" type="slidenum">
              <a:rPr lang="zh-TW" altLang="en-US" smtClean="0">
                <a:ea typeface="新細明體" charset="-120"/>
              </a:rPr>
              <a:pPr/>
              <a:t>34</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「創意著作」轉化「文創價值」</a:t>
            </a:r>
          </a:p>
        </p:txBody>
      </p:sp>
      <p:sp>
        <p:nvSpPr>
          <p:cNvPr id="50178" name="日期版面配置區 3"/>
          <p:cNvSpPr>
            <a:spLocks noGrp="1"/>
          </p:cNvSpPr>
          <p:nvPr>
            <p:ph type="dt" sz="quarter" idx="10"/>
          </p:nvPr>
        </p:nvSpPr>
        <p:spPr>
          <a:noFill/>
        </p:spPr>
        <p:txBody>
          <a:bodyPr/>
          <a:lstStyle/>
          <a:p>
            <a:fld id="{C316DB47-44C8-4ECF-9A54-7FFF67153615}" type="datetime1">
              <a:rPr lang="zh-TW" altLang="en-US" smtClean="0">
                <a:ea typeface="新細明體" charset="-120"/>
              </a:rPr>
              <a:pPr/>
              <a:t>2012/10/19</a:t>
            </a:fld>
            <a:endParaRPr lang="en-US" altLang="zh-TW" smtClean="0">
              <a:ea typeface="新細明體" charset="-120"/>
            </a:endParaRPr>
          </a:p>
        </p:txBody>
      </p:sp>
      <p:sp>
        <p:nvSpPr>
          <p:cNvPr id="50179" name="投影片編號版面配置區 4"/>
          <p:cNvSpPr>
            <a:spLocks noGrp="1"/>
          </p:cNvSpPr>
          <p:nvPr>
            <p:ph type="sldNum" sz="quarter" idx="12"/>
          </p:nvPr>
        </p:nvSpPr>
        <p:spPr>
          <a:noFill/>
        </p:spPr>
        <p:txBody>
          <a:bodyPr/>
          <a:lstStyle/>
          <a:p>
            <a:fld id="{588CCA54-2AD8-4C96-A986-5D9E17502B46}" type="slidenum">
              <a:rPr lang="zh-TW" altLang="en-US" smtClean="0">
                <a:ea typeface="新細明體" charset="-120"/>
              </a:rPr>
              <a:pPr/>
              <a:t>35</a:t>
            </a:fld>
            <a:endParaRPr lang="en-US" altLang="zh-TW" smtClean="0">
              <a:ea typeface="新細明體" charset="-120"/>
            </a:endParaRPr>
          </a:p>
        </p:txBody>
      </p:sp>
      <p:sp>
        <p:nvSpPr>
          <p:cNvPr id="6" name="Rectangle 3"/>
          <p:cNvSpPr txBox="1">
            <a:spLocks noChangeArrowheads="1"/>
          </p:cNvSpPr>
          <p:nvPr/>
        </p:nvSpPr>
        <p:spPr bwMode="auto">
          <a:xfrm>
            <a:off x="900113" y="1628775"/>
            <a:ext cx="4032250" cy="4032250"/>
          </a:xfrm>
          <a:prstGeom prst="rect">
            <a:avLst/>
          </a:prstGeom>
          <a:noFill/>
          <a:ln w="12700" cap="sq">
            <a:noFill/>
            <a:miter lim="800000"/>
            <a:headEnd type="none" w="sm" len="sm"/>
            <a:tailEnd type="none" w="sm" len="sm"/>
          </a:ln>
          <a:effectLst/>
        </p:spPr>
        <p:txBody>
          <a:bodyPr/>
          <a:lstStyle/>
          <a:p>
            <a:pPr marL="342900" indent="-342900">
              <a:lnSpc>
                <a:spcPct val="90000"/>
              </a:lnSpc>
              <a:spcBef>
                <a:spcPct val="20000"/>
              </a:spcBef>
              <a:buClr>
                <a:schemeClr val="accent2"/>
              </a:buClr>
              <a:buSzPct val="90000"/>
              <a:buFontTx/>
              <a:buChar char="•"/>
              <a:defRPr/>
            </a:pPr>
            <a:r>
              <a:rPr kumimoji="0" lang="zh-TW" altLang="en-US" sz="3200" kern="0" dirty="0">
                <a:solidFill>
                  <a:srgbClr val="7030A0"/>
                </a:solidFill>
                <a:latin typeface="標楷體" pitchFamily="65" charset="-120"/>
                <a:ea typeface="標楷體" pitchFamily="65" charset="-120"/>
              </a:rPr>
              <a:t>重製權</a:t>
            </a:r>
            <a:r>
              <a:rPr kumimoji="0" lang="en-US" altLang="zh-TW" sz="3200" kern="0" dirty="0">
                <a:solidFill>
                  <a:srgbClr val="7030A0"/>
                </a:solidFill>
                <a:ea typeface="標楷體" pitchFamily="65" charset="-120"/>
                <a:cs typeface="Times New Roman" pitchFamily="18" charset="0"/>
              </a:rPr>
              <a:t>(Copy Right) </a:t>
            </a:r>
          </a:p>
          <a:p>
            <a:pPr marL="342900" indent="-342900">
              <a:lnSpc>
                <a:spcPct val="90000"/>
              </a:lnSpc>
              <a:spcBef>
                <a:spcPct val="20000"/>
              </a:spcBef>
              <a:buClr>
                <a:schemeClr val="accent2"/>
              </a:buClr>
              <a:buSzPct val="90000"/>
              <a:buFontTx/>
              <a:buChar char="•"/>
              <a:defRPr/>
            </a:pPr>
            <a:r>
              <a:rPr kumimoji="0" lang="zh-TW" altLang="en-US" sz="3200" kern="0" dirty="0">
                <a:solidFill>
                  <a:srgbClr val="7030A0"/>
                </a:solidFill>
                <a:latin typeface="標楷體" pitchFamily="65" charset="-120"/>
                <a:ea typeface="標楷體" pitchFamily="65" charset="-120"/>
              </a:rPr>
              <a:t>公開口述權 </a:t>
            </a:r>
          </a:p>
          <a:p>
            <a:pPr marL="342900" indent="-342900">
              <a:lnSpc>
                <a:spcPct val="90000"/>
              </a:lnSpc>
              <a:spcBef>
                <a:spcPct val="20000"/>
              </a:spcBef>
              <a:buClr>
                <a:schemeClr val="accent2"/>
              </a:buClr>
              <a:buSzPct val="90000"/>
              <a:buFontTx/>
              <a:buChar char="•"/>
              <a:defRPr/>
            </a:pPr>
            <a:r>
              <a:rPr kumimoji="0" lang="zh-TW" altLang="en-US" sz="3200" kern="0" dirty="0">
                <a:solidFill>
                  <a:srgbClr val="7030A0"/>
                </a:solidFill>
                <a:latin typeface="標楷體" pitchFamily="65" charset="-120"/>
                <a:ea typeface="標楷體" pitchFamily="65" charset="-120"/>
              </a:rPr>
              <a:t>公開播送權</a:t>
            </a:r>
          </a:p>
          <a:p>
            <a:pPr marL="342900" indent="-342900">
              <a:lnSpc>
                <a:spcPct val="90000"/>
              </a:lnSpc>
              <a:spcBef>
                <a:spcPct val="20000"/>
              </a:spcBef>
              <a:buClr>
                <a:schemeClr val="accent2"/>
              </a:buClr>
              <a:buSzPct val="90000"/>
              <a:buFontTx/>
              <a:buChar char="•"/>
              <a:defRPr/>
            </a:pPr>
            <a:r>
              <a:rPr kumimoji="0" lang="zh-TW" altLang="en-US" sz="3200" kern="0" dirty="0">
                <a:solidFill>
                  <a:srgbClr val="7030A0"/>
                </a:solidFill>
                <a:latin typeface="標楷體" pitchFamily="65" charset="-120"/>
                <a:ea typeface="標楷體" pitchFamily="65" charset="-120"/>
              </a:rPr>
              <a:t>公開傳輸權 </a:t>
            </a:r>
          </a:p>
          <a:p>
            <a:pPr marL="342900" indent="-342900">
              <a:lnSpc>
                <a:spcPct val="90000"/>
              </a:lnSpc>
              <a:spcBef>
                <a:spcPct val="20000"/>
              </a:spcBef>
              <a:buClr>
                <a:schemeClr val="accent2"/>
              </a:buClr>
              <a:buSzPct val="90000"/>
              <a:buFontTx/>
              <a:buChar char="•"/>
              <a:defRPr/>
            </a:pPr>
            <a:r>
              <a:rPr kumimoji="0" lang="zh-TW" altLang="en-US" sz="3200" kern="0" dirty="0">
                <a:solidFill>
                  <a:srgbClr val="7030A0"/>
                </a:solidFill>
                <a:latin typeface="標楷體" pitchFamily="65" charset="-120"/>
                <a:ea typeface="標楷體" pitchFamily="65" charset="-120"/>
              </a:rPr>
              <a:t>公開上映權 </a:t>
            </a:r>
          </a:p>
          <a:p>
            <a:pPr marL="342900" indent="-342900">
              <a:lnSpc>
                <a:spcPct val="90000"/>
              </a:lnSpc>
              <a:spcBef>
                <a:spcPct val="20000"/>
              </a:spcBef>
              <a:buClr>
                <a:schemeClr val="accent2"/>
              </a:buClr>
              <a:buSzPct val="90000"/>
              <a:buFontTx/>
              <a:buChar char="•"/>
              <a:defRPr/>
            </a:pPr>
            <a:r>
              <a:rPr kumimoji="0" lang="zh-TW" altLang="en-US" sz="3200" kern="0" dirty="0">
                <a:solidFill>
                  <a:srgbClr val="7030A0"/>
                </a:solidFill>
                <a:latin typeface="標楷體" pitchFamily="65" charset="-120"/>
                <a:ea typeface="標楷體" pitchFamily="65" charset="-120"/>
              </a:rPr>
              <a:t>公開演出權</a:t>
            </a:r>
          </a:p>
          <a:p>
            <a:pPr marL="342900" indent="-342900">
              <a:lnSpc>
                <a:spcPct val="90000"/>
              </a:lnSpc>
              <a:spcBef>
                <a:spcPct val="20000"/>
              </a:spcBef>
              <a:buClr>
                <a:schemeClr val="accent2"/>
              </a:buClr>
              <a:buSzPct val="90000"/>
              <a:buFontTx/>
              <a:buChar char="•"/>
              <a:defRPr/>
            </a:pPr>
            <a:r>
              <a:rPr kumimoji="0" lang="zh-TW" altLang="en-US" sz="3200" kern="0" dirty="0">
                <a:solidFill>
                  <a:srgbClr val="7030A0"/>
                </a:solidFill>
                <a:latin typeface="標楷體" pitchFamily="65" charset="-120"/>
                <a:ea typeface="標楷體" pitchFamily="65" charset="-120"/>
              </a:rPr>
              <a:t>公開展示權</a:t>
            </a:r>
          </a:p>
        </p:txBody>
      </p:sp>
      <p:sp>
        <p:nvSpPr>
          <p:cNvPr id="50181" name="Rectangle 4"/>
          <p:cNvSpPr>
            <a:spLocks noChangeArrowheads="1"/>
          </p:cNvSpPr>
          <p:nvPr/>
        </p:nvSpPr>
        <p:spPr bwMode="auto">
          <a:xfrm>
            <a:off x="5076825" y="1600200"/>
            <a:ext cx="3743325" cy="4464050"/>
          </a:xfrm>
          <a:prstGeom prst="rect">
            <a:avLst/>
          </a:prstGeom>
          <a:noFill/>
          <a:ln w="9525">
            <a:noFill/>
            <a:miter lim="800000"/>
            <a:headEnd/>
            <a:tailEnd/>
          </a:ln>
        </p:spPr>
        <p:txBody>
          <a:bodyPr/>
          <a:lstStyle/>
          <a:p>
            <a:pPr marL="342900" indent="-342900">
              <a:lnSpc>
                <a:spcPct val="80000"/>
              </a:lnSpc>
              <a:spcBef>
                <a:spcPct val="20000"/>
              </a:spcBef>
              <a:buClr>
                <a:schemeClr val="folHlink"/>
              </a:buClr>
              <a:buSzPct val="60000"/>
              <a:buFont typeface="Wingdings" pitchFamily="2" charset="2"/>
              <a:buChar char="n"/>
            </a:pPr>
            <a:r>
              <a:rPr kumimoji="0" lang="zh-TW" altLang="en-US" sz="3200">
                <a:solidFill>
                  <a:srgbClr val="7030A0"/>
                </a:solidFill>
                <a:latin typeface="標楷體" pitchFamily="65" charset="-120"/>
                <a:ea typeface="標楷體" pitchFamily="65" charset="-120"/>
              </a:rPr>
              <a:t>改作權 </a:t>
            </a:r>
          </a:p>
          <a:p>
            <a:pPr marL="342900" indent="-342900">
              <a:lnSpc>
                <a:spcPct val="80000"/>
              </a:lnSpc>
              <a:spcBef>
                <a:spcPct val="20000"/>
              </a:spcBef>
              <a:buClr>
                <a:schemeClr val="folHlink"/>
              </a:buClr>
              <a:buSzPct val="60000"/>
              <a:buFont typeface="Wingdings" pitchFamily="2" charset="2"/>
              <a:buChar char="n"/>
            </a:pPr>
            <a:r>
              <a:rPr kumimoji="0" lang="zh-TW" altLang="en-US" sz="3200">
                <a:solidFill>
                  <a:srgbClr val="7030A0"/>
                </a:solidFill>
                <a:latin typeface="標楷體" pitchFamily="65" charset="-120"/>
                <a:ea typeface="標楷體" pitchFamily="65" charset="-120"/>
              </a:rPr>
              <a:t>散布權</a:t>
            </a:r>
          </a:p>
          <a:p>
            <a:pPr marL="342900" indent="-342900">
              <a:lnSpc>
                <a:spcPct val="80000"/>
              </a:lnSpc>
              <a:spcBef>
                <a:spcPct val="20000"/>
              </a:spcBef>
              <a:buClr>
                <a:schemeClr val="folHlink"/>
              </a:buClr>
              <a:buSzPct val="60000"/>
              <a:buFont typeface="Wingdings" pitchFamily="2" charset="2"/>
              <a:buChar char="n"/>
            </a:pPr>
            <a:r>
              <a:rPr kumimoji="0" lang="zh-TW" altLang="en-US" sz="3200">
                <a:solidFill>
                  <a:srgbClr val="7030A0"/>
                </a:solidFill>
                <a:latin typeface="標楷體" pitchFamily="65" charset="-120"/>
                <a:ea typeface="標楷體" pitchFamily="65" charset="-120"/>
              </a:rPr>
              <a:t>發行權</a:t>
            </a:r>
          </a:p>
          <a:p>
            <a:pPr marL="342900" indent="-342900">
              <a:lnSpc>
                <a:spcPct val="80000"/>
              </a:lnSpc>
              <a:spcBef>
                <a:spcPct val="20000"/>
              </a:spcBef>
              <a:buClr>
                <a:schemeClr val="folHlink"/>
              </a:buClr>
              <a:buSzPct val="60000"/>
              <a:buFont typeface="Wingdings" pitchFamily="2" charset="2"/>
              <a:buChar char="n"/>
            </a:pPr>
            <a:r>
              <a:rPr kumimoji="0" lang="zh-TW" altLang="en-US" sz="3200">
                <a:solidFill>
                  <a:srgbClr val="7030A0"/>
                </a:solidFill>
                <a:latin typeface="標楷體" pitchFamily="65" charset="-120"/>
                <a:ea typeface="標楷體" pitchFamily="65" charset="-120"/>
              </a:rPr>
              <a:t>編輯權</a:t>
            </a:r>
            <a:endParaRPr kumimoji="0" lang="en-US" altLang="zh-TW" sz="3200">
              <a:solidFill>
                <a:srgbClr val="7030A0"/>
              </a:solidFill>
              <a:latin typeface="標楷體" pitchFamily="65" charset="-120"/>
              <a:ea typeface="標楷體" pitchFamily="65" charset="-120"/>
            </a:endParaRPr>
          </a:p>
          <a:p>
            <a:pPr marL="342900" indent="-342900">
              <a:lnSpc>
                <a:spcPct val="80000"/>
              </a:lnSpc>
              <a:spcBef>
                <a:spcPct val="20000"/>
              </a:spcBef>
              <a:buClr>
                <a:schemeClr val="folHlink"/>
              </a:buClr>
              <a:buSzPct val="60000"/>
              <a:buFont typeface="Wingdings" pitchFamily="2" charset="2"/>
              <a:buChar char="n"/>
            </a:pPr>
            <a:r>
              <a:rPr kumimoji="0" lang="zh-TW" altLang="en-US" sz="3200">
                <a:solidFill>
                  <a:srgbClr val="7030A0"/>
                </a:solidFill>
                <a:latin typeface="標楷體" pitchFamily="65" charset="-120"/>
                <a:ea typeface="標楷體" pitchFamily="65" charset="-120"/>
              </a:rPr>
              <a:t>製版權</a:t>
            </a:r>
          </a:p>
          <a:p>
            <a:pPr marL="342900" indent="-342900">
              <a:lnSpc>
                <a:spcPct val="80000"/>
              </a:lnSpc>
              <a:spcBef>
                <a:spcPct val="20000"/>
              </a:spcBef>
              <a:buClr>
                <a:schemeClr val="folHlink"/>
              </a:buClr>
              <a:buSzPct val="60000"/>
              <a:buFont typeface="Wingdings" pitchFamily="2" charset="2"/>
              <a:buChar char="n"/>
            </a:pPr>
            <a:r>
              <a:rPr kumimoji="0" lang="zh-TW" altLang="en-US" sz="3200">
                <a:solidFill>
                  <a:srgbClr val="7030A0"/>
                </a:solidFill>
                <a:latin typeface="標楷體" pitchFamily="65" charset="-120"/>
                <a:ea typeface="標楷體" pitchFamily="65" charset="-120"/>
              </a:rPr>
              <a:t>出租權</a:t>
            </a:r>
            <a:endParaRPr kumimoji="0" lang="en-US" altLang="zh-TW" sz="3200">
              <a:solidFill>
                <a:srgbClr val="7030A0"/>
              </a:solidFill>
              <a:latin typeface="標楷體" pitchFamily="65" charset="-120"/>
              <a:ea typeface="標楷體" pitchFamily="65" charset="-120"/>
            </a:endParaRPr>
          </a:p>
          <a:p>
            <a:pPr marL="342900" indent="-342900">
              <a:lnSpc>
                <a:spcPct val="80000"/>
              </a:lnSpc>
              <a:spcBef>
                <a:spcPct val="20000"/>
              </a:spcBef>
              <a:buClr>
                <a:schemeClr val="folHlink"/>
              </a:buClr>
              <a:buSzPct val="60000"/>
              <a:buFont typeface="Wingdings" pitchFamily="2" charset="2"/>
              <a:buChar char="n"/>
            </a:pPr>
            <a:r>
              <a:rPr kumimoji="0" lang="zh-TW" altLang="en-US" sz="3200">
                <a:solidFill>
                  <a:srgbClr val="7030A0"/>
                </a:solidFill>
                <a:latin typeface="標楷體" pitchFamily="65" charset="-120"/>
                <a:ea typeface="標楷體" pitchFamily="65" charset="-120"/>
              </a:rPr>
              <a:t>輸入權</a:t>
            </a:r>
            <a:endParaRPr kumimoji="0" lang="en-US" altLang="zh-TW" sz="3200">
              <a:solidFill>
                <a:srgbClr val="7030A0"/>
              </a:solidFill>
              <a:latin typeface="標楷體" pitchFamily="65" charset="-120"/>
              <a:ea typeface="標楷體" pitchFamily="65" charset="-120"/>
            </a:endParaRPr>
          </a:p>
          <a:p>
            <a:pPr marL="342900" indent="-342900">
              <a:lnSpc>
                <a:spcPct val="80000"/>
              </a:lnSpc>
              <a:spcBef>
                <a:spcPct val="20000"/>
              </a:spcBef>
              <a:buClr>
                <a:schemeClr val="folHlink"/>
              </a:buClr>
              <a:buSzPct val="60000"/>
              <a:buFont typeface="Wingdings" pitchFamily="2" charset="2"/>
              <a:buChar char="n"/>
            </a:pPr>
            <a:r>
              <a:rPr kumimoji="0" lang="zh-TW" altLang="en-US" sz="3200">
                <a:solidFill>
                  <a:srgbClr val="7030A0"/>
                </a:solidFill>
                <a:latin typeface="標楷體" pitchFamily="65" charset="-120"/>
                <a:ea typeface="標楷體" pitchFamily="65" charset="-120"/>
              </a:rPr>
              <a:t>表演人之權利</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著作權案例</a:t>
            </a:r>
            <a:r>
              <a:rPr lang="en-US" altLang="zh-TW" smtClean="0">
                <a:latin typeface="標楷體" pitchFamily="65" charset="-120"/>
                <a:ea typeface="標楷體" pitchFamily="65" charset="-120"/>
              </a:rPr>
              <a:t>(</a:t>
            </a:r>
            <a:r>
              <a:rPr lang="zh-TW" altLang="en-US" smtClean="0">
                <a:latin typeface="標楷體" pitchFamily="65" charset="-120"/>
                <a:ea typeface="標楷體" pitchFamily="65" charset="-120"/>
              </a:rPr>
              <a:t>大陸番茄花園案</a:t>
            </a:r>
            <a:r>
              <a:rPr lang="en-US" altLang="zh-TW" smtClean="0">
                <a:latin typeface="標楷體" pitchFamily="65" charset="-120"/>
                <a:ea typeface="標楷體" pitchFamily="65" charset="-120"/>
              </a:rPr>
              <a:t>)</a:t>
            </a:r>
            <a:endParaRPr lang="zh-TW" altLang="en-US" smtClean="0">
              <a:ea typeface="新細明體" charset="-120"/>
            </a:endParaRPr>
          </a:p>
        </p:txBody>
      </p:sp>
      <p:sp>
        <p:nvSpPr>
          <p:cNvPr id="51202" name="日期版面配置區 3"/>
          <p:cNvSpPr>
            <a:spLocks noGrp="1"/>
          </p:cNvSpPr>
          <p:nvPr>
            <p:ph type="dt" sz="quarter" idx="10"/>
          </p:nvPr>
        </p:nvSpPr>
        <p:spPr>
          <a:noFill/>
        </p:spPr>
        <p:txBody>
          <a:bodyPr/>
          <a:lstStyle/>
          <a:p>
            <a:fld id="{529DD346-4E2C-494D-B346-CA884AB20E46}" type="datetime1">
              <a:rPr lang="zh-TW" altLang="en-US" smtClean="0">
                <a:ea typeface="新細明體" charset="-120"/>
              </a:rPr>
              <a:pPr/>
              <a:t>2012/10/19</a:t>
            </a:fld>
            <a:endParaRPr lang="en-US" altLang="zh-TW" smtClean="0">
              <a:ea typeface="新細明體" charset="-120"/>
            </a:endParaRPr>
          </a:p>
        </p:txBody>
      </p:sp>
      <p:sp>
        <p:nvSpPr>
          <p:cNvPr id="51203" name="投影片編號版面配置區 4"/>
          <p:cNvSpPr>
            <a:spLocks noGrp="1"/>
          </p:cNvSpPr>
          <p:nvPr>
            <p:ph type="sldNum" sz="quarter" idx="12"/>
          </p:nvPr>
        </p:nvSpPr>
        <p:spPr>
          <a:noFill/>
        </p:spPr>
        <p:txBody>
          <a:bodyPr/>
          <a:lstStyle/>
          <a:p>
            <a:fld id="{811AF1E0-3850-48BA-8D85-EBB261CB3489}" type="slidenum">
              <a:rPr lang="zh-TW" altLang="en-US" smtClean="0">
                <a:ea typeface="新細明體" charset="-120"/>
              </a:rPr>
              <a:pPr/>
              <a:t>36</a:t>
            </a:fld>
            <a:endParaRPr lang="en-US" altLang="zh-TW" smtClean="0">
              <a:ea typeface="新細明體" charset="-120"/>
            </a:endParaRPr>
          </a:p>
        </p:txBody>
      </p:sp>
      <p:pic>
        <p:nvPicPr>
          <p:cNvPr id="51204" name="Picture 2"/>
          <p:cNvPicPr>
            <a:picLocks noChangeAspect="1" noChangeArrowheads="1"/>
          </p:cNvPicPr>
          <p:nvPr/>
        </p:nvPicPr>
        <p:blipFill>
          <a:blip r:embed="rId2"/>
          <a:srcRect/>
          <a:stretch>
            <a:fillRect/>
          </a:stretch>
        </p:blipFill>
        <p:spPr bwMode="auto">
          <a:xfrm>
            <a:off x="1042988" y="1557338"/>
            <a:ext cx="7921625" cy="482600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不同的聲音與發展</a:t>
            </a:r>
          </a:p>
        </p:txBody>
      </p:sp>
      <p:sp>
        <p:nvSpPr>
          <p:cNvPr id="52226" name="內容版面配置區 2"/>
          <p:cNvSpPr>
            <a:spLocks noGrp="1"/>
          </p:cNvSpPr>
          <p:nvPr>
            <p:ph idx="1"/>
          </p:nvPr>
        </p:nvSpPr>
        <p:spPr>
          <a:xfrm>
            <a:off x="1042988" y="1484313"/>
            <a:ext cx="7948612" cy="4824412"/>
          </a:xfrm>
        </p:spPr>
        <p:txBody>
          <a:bodyPr/>
          <a:lstStyle/>
          <a:p>
            <a:pPr eaLnBrk="1" hangingPunct="1"/>
            <a:r>
              <a:rPr lang="en-US" altLang="zh-TW" sz="2000" smtClean="0">
                <a:ea typeface="標楷體" pitchFamily="65" charset="-120"/>
              </a:rPr>
              <a:t>Open Source</a:t>
            </a:r>
          </a:p>
          <a:p>
            <a:pPr lvl="1" eaLnBrk="1" hangingPunct="1"/>
            <a:r>
              <a:rPr lang="zh-TW" altLang="en-US" sz="1800" smtClean="0">
                <a:ea typeface="標楷體" pitchFamily="65" charset="-120"/>
              </a:rPr>
              <a:t>1984年</a:t>
            </a:r>
            <a:r>
              <a:rPr lang="en-US" altLang="zh-TW" sz="1800" smtClean="0">
                <a:solidFill>
                  <a:schemeClr val="hlink"/>
                </a:solidFill>
                <a:ea typeface="標楷體" pitchFamily="65" charset="-120"/>
              </a:rPr>
              <a:t>Richard Stallman</a:t>
            </a:r>
            <a:r>
              <a:rPr lang="zh-TW" altLang="en-US" sz="1800" smtClean="0">
                <a:ea typeface="標楷體" pitchFamily="65" charset="-120"/>
              </a:rPr>
              <a:t>成立『</a:t>
            </a:r>
            <a:r>
              <a:rPr lang="zh-TW" altLang="en-US" sz="1800" smtClean="0">
                <a:solidFill>
                  <a:schemeClr val="hlink"/>
                </a:solidFill>
                <a:ea typeface="標楷體" pitchFamily="65" charset="-120"/>
              </a:rPr>
              <a:t>自由軟體基金會</a:t>
            </a:r>
            <a:r>
              <a:rPr lang="zh-TW" altLang="en-US" sz="1800" smtClean="0">
                <a:ea typeface="標楷體" pitchFamily="65" charset="-120"/>
              </a:rPr>
              <a:t>』(</a:t>
            </a:r>
            <a:r>
              <a:rPr lang="en-US" altLang="zh-TW" sz="1800" smtClean="0">
                <a:ea typeface="標楷體" pitchFamily="65" charset="-120"/>
              </a:rPr>
              <a:t>Free Software Foundation)</a:t>
            </a:r>
            <a:r>
              <a:rPr lang="zh-TW" altLang="en-US" sz="1800" smtClean="0">
                <a:ea typeface="標楷體" pitchFamily="65" charset="-120"/>
              </a:rPr>
              <a:t>透過公共授權，倡導</a:t>
            </a:r>
            <a:r>
              <a:rPr lang="zh-TW" altLang="en-US" sz="1800" smtClean="0">
                <a:solidFill>
                  <a:schemeClr val="hlink"/>
                </a:solidFill>
                <a:ea typeface="標楷體" pitchFamily="65" charset="-120"/>
              </a:rPr>
              <a:t>自由取得</a:t>
            </a:r>
            <a:r>
              <a:rPr lang="zh-TW" altLang="en-US" sz="1800" smtClean="0">
                <a:ea typeface="標楷體" pitchFamily="65" charset="-120"/>
              </a:rPr>
              <a:t>原始碼，自由</a:t>
            </a:r>
            <a:r>
              <a:rPr lang="zh-TW" altLang="en-US" sz="1800" smtClean="0">
                <a:solidFill>
                  <a:schemeClr val="hlink"/>
                </a:solidFill>
                <a:ea typeface="標楷體" pitchFamily="65" charset="-120"/>
              </a:rPr>
              <a:t>更改</a:t>
            </a:r>
            <a:r>
              <a:rPr lang="zh-TW" altLang="en-US" sz="1800" smtClean="0">
                <a:ea typeface="標楷體" pitchFamily="65" charset="-120"/>
              </a:rPr>
              <a:t>和</a:t>
            </a:r>
            <a:r>
              <a:rPr lang="zh-TW" altLang="en-US" sz="1800" smtClean="0">
                <a:solidFill>
                  <a:schemeClr val="hlink"/>
                </a:solidFill>
                <a:ea typeface="標楷體" pitchFamily="65" charset="-120"/>
              </a:rPr>
              <a:t>散佈</a:t>
            </a:r>
            <a:r>
              <a:rPr lang="zh-TW" altLang="en-US" sz="1800" smtClean="0">
                <a:ea typeface="標楷體" pitchFamily="65" charset="-120"/>
              </a:rPr>
              <a:t>‧凡透過此</a:t>
            </a:r>
            <a:r>
              <a:rPr lang="zh-TW" altLang="en-US" sz="1800" smtClean="0">
                <a:solidFill>
                  <a:schemeClr val="hlink"/>
                </a:solidFill>
                <a:ea typeface="標楷體" pitchFamily="65" charset="-120"/>
              </a:rPr>
              <a:t>公共授權</a:t>
            </a:r>
            <a:r>
              <a:rPr lang="zh-TW" altLang="en-US" sz="1800" smtClean="0">
                <a:ea typeface="標楷體" pitchFamily="65" charset="-120"/>
              </a:rPr>
              <a:t>取得的軟體，可被描述為使用者有自由的權利，去</a:t>
            </a:r>
            <a:r>
              <a:rPr lang="zh-TW" altLang="en-US" sz="1800" smtClean="0">
                <a:solidFill>
                  <a:schemeClr val="hlink"/>
                </a:solidFill>
                <a:ea typeface="標楷體" pitchFamily="65" charset="-120"/>
              </a:rPr>
              <a:t>操作</a:t>
            </a:r>
            <a:r>
              <a:rPr lang="zh-TW" altLang="en-US" sz="1800" smtClean="0">
                <a:ea typeface="標楷體" pitchFamily="65" charset="-120"/>
              </a:rPr>
              <a:t>、</a:t>
            </a:r>
            <a:r>
              <a:rPr lang="zh-TW" altLang="en-US" sz="1800" smtClean="0">
                <a:solidFill>
                  <a:schemeClr val="hlink"/>
                </a:solidFill>
                <a:ea typeface="標楷體" pitchFamily="65" charset="-120"/>
              </a:rPr>
              <a:t>複製</a:t>
            </a:r>
            <a:r>
              <a:rPr lang="zh-TW" altLang="en-US" sz="1800" smtClean="0">
                <a:ea typeface="標楷體" pitchFamily="65" charset="-120"/>
              </a:rPr>
              <a:t>、</a:t>
            </a:r>
            <a:r>
              <a:rPr lang="zh-TW" altLang="en-US" sz="1800" smtClean="0">
                <a:solidFill>
                  <a:schemeClr val="hlink"/>
                </a:solidFill>
                <a:ea typeface="標楷體" pitchFamily="65" charset="-120"/>
              </a:rPr>
              <a:t>分送</a:t>
            </a:r>
            <a:r>
              <a:rPr lang="zh-TW" altLang="en-US" sz="1800" smtClean="0">
                <a:ea typeface="標楷體" pitchFamily="65" charset="-120"/>
              </a:rPr>
              <a:t>、</a:t>
            </a:r>
            <a:r>
              <a:rPr lang="zh-TW" altLang="en-US" sz="1800" smtClean="0">
                <a:solidFill>
                  <a:schemeClr val="hlink"/>
                </a:solidFill>
                <a:ea typeface="標楷體" pitchFamily="65" charset="-120"/>
              </a:rPr>
              <a:t>研究</a:t>
            </a:r>
            <a:r>
              <a:rPr lang="zh-TW" altLang="en-US" sz="1800" smtClean="0">
                <a:ea typeface="標楷體" pitchFamily="65" charset="-120"/>
              </a:rPr>
              <a:t>和</a:t>
            </a:r>
            <a:r>
              <a:rPr lang="zh-TW" altLang="en-US" sz="1800" smtClean="0">
                <a:solidFill>
                  <a:schemeClr val="hlink"/>
                </a:solidFill>
                <a:ea typeface="標楷體" pitchFamily="65" charset="-120"/>
              </a:rPr>
              <a:t>更改</a:t>
            </a:r>
            <a:r>
              <a:rPr lang="zh-TW" altLang="en-US" sz="1800" smtClean="0">
                <a:ea typeface="標楷體" pitchFamily="65" charset="-120"/>
              </a:rPr>
              <a:t>此軟體，此軟體即被稱為</a:t>
            </a:r>
            <a:r>
              <a:rPr lang="zh-TW" altLang="en-US" sz="1800" smtClean="0">
                <a:solidFill>
                  <a:schemeClr val="hlink"/>
                </a:solidFill>
                <a:ea typeface="標楷體" pitchFamily="65" charset="-120"/>
              </a:rPr>
              <a:t>開放式軟體</a:t>
            </a:r>
            <a:r>
              <a:rPr lang="zh-TW" altLang="en-US" sz="1800" smtClean="0">
                <a:ea typeface="標楷體" pitchFamily="65" charset="-120"/>
              </a:rPr>
              <a:t>。</a:t>
            </a:r>
          </a:p>
          <a:p>
            <a:pPr eaLnBrk="1" hangingPunct="1"/>
            <a:r>
              <a:rPr lang="zh-TW" altLang="en-US" sz="2400" smtClean="0">
                <a:ea typeface="標楷體" pitchFamily="65" charset="-120"/>
                <a:cs typeface="Times New Roman" pitchFamily="18" charset="0"/>
              </a:rPr>
              <a:t>創造共用</a:t>
            </a:r>
            <a:r>
              <a:rPr lang="en-US" altLang="zh-TW" sz="2400" smtClean="0">
                <a:ea typeface="標楷體" pitchFamily="65" charset="-120"/>
                <a:cs typeface="Times New Roman" pitchFamily="18" charset="0"/>
              </a:rPr>
              <a:t>(</a:t>
            </a:r>
            <a:r>
              <a:rPr lang="en-US" altLang="zh-TW" sz="2000" b="1" smtClean="0">
                <a:ea typeface="標楷體" pitchFamily="65" charset="-120"/>
                <a:cs typeface="Times New Roman" pitchFamily="18" charset="0"/>
              </a:rPr>
              <a:t>Creative Commons</a:t>
            </a:r>
            <a:r>
              <a:rPr lang="zh-TW" altLang="en-US" sz="2000" smtClean="0">
                <a:ea typeface="標楷體" pitchFamily="65" charset="-120"/>
                <a:cs typeface="Times New Roman" pitchFamily="18" charset="0"/>
              </a:rPr>
              <a:t>，簡稱</a:t>
            </a:r>
            <a:r>
              <a:rPr lang="en-US" altLang="zh-TW" sz="2000" b="1" smtClean="0">
                <a:ea typeface="標楷體" pitchFamily="65" charset="-120"/>
                <a:cs typeface="Times New Roman" pitchFamily="18" charset="0"/>
              </a:rPr>
              <a:t>CC</a:t>
            </a:r>
            <a:r>
              <a:rPr lang="en-US" altLang="zh-TW" sz="2400" smtClean="0">
                <a:ea typeface="標楷體" pitchFamily="65" charset="-120"/>
                <a:cs typeface="Times New Roman" pitchFamily="18" charset="0"/>
              </a:rPr>
              <a:t>)</a:t>
            </a:r>
          </a:p>
          <a:p>
            <a:pPr lvl="1" eaLnBrk="1" hangingPunct="1"/>
            <a:r>
              <a:rPr lang="zh-TW" altLang="en-US" sz="1800" smtClean="0">
                <a:ea typeface="標楷體" pitchFamily="65" charset="-120"/>
                <a:cs typeface="Times New Roman" pitchFamily="18" charset="0"/>
              </a:rPr>
              <a:t>創用</a:t>
            </a:r>
            <a:r>
              <a:rPr lang="en-US" altLang="zh-TW" sz="1800" smtClean="0">
                <a:ea typeface="標楷體" pitchFamily="65" charset="-120"/>
                <a:cs typeface="Times New Roman" pitchFamily="18" charset="0"/>
              </a:rPr>
              <a:t>CC</a:t>
            </a:r>
            <a:r>
              <a:rPr lang="zh-TW" altLang="en-US" sz="1800" smtClean="0">
                <a:ea typeface="標楷體" pitchFamily="65" charset="-120"/>
                <a:cs typeface="Times New Roman" pitchFamily="18" charset="0"/>
              </a:rPr>
              <a:t>是一個非營利組織，也可以指一種有彈性的版權授權方式。</a:t>
            </a:r>
            <a:endParaRPr lang="en-US" altLang="zh-TW" sz="1800" smtClean="0">
              <a:ea typeface="標楷體" pitchFamily="65" charset="-120"/>
              <a:cs typeface="Times New Roman" pitchFamily="18" charset="0"/>
            </a:endParaRPr>
          </a:p>
          <a:p>
            <a:pPr lvl="1" eaLnBrk="1" hangingPunct="1"/>
            <a:r>
              <a:rPr lang="zh-TW" altLang="en-US" sz="1800" smtClean="0">
                <a:ea typeface="標楷體" pitchFamily="65" charset="-120"/>
                <a:cs typeface="Times New Roman" pitchFamily="18" charset="0"/>
              </a:rPr>
              <a:t>創用</a:t>
            </a:r>
            <a:r>
              <a:rPr lang="en-US" altLang="zh-TW" sz="1800" smtClean="0">
                <a:ea typeface="標楷體" pitchFamily="65" charset="-120"/>
                <a:cs typeface="Times New Roman" pitchFamily="18" charset="0"/>
              </a:rPr>
              <a:t>CC</a:t>
            </a:r>
            <a:r>
              <a:rPr lang="zh-TW" altLang="en-US" sz="1800" smtClean="0">
                <a:ea typeface="標楷體" pitchFamily="65" charset="-120"/>
                <a:cs typeface="Times New Roman" pitchFamily="18" charset="0"/>
              </a:rPr>
              <a:t>的主要宗旨是增加創意作品的流通性及可衍生性，作為其他人據以創作及共享的基礎，並尋找適當的法律以確保上述理念。</a:t>
            </a:r>
          </a:p>
          <a:p>
            <a:pPr lvl="1" eaLnBrk="1" hangingPunct="1"/>
            <a:r>
              <a:rPr lang="zh-TW" altLang="en-US" sz="1800" smtClean="0">
                <a:ea typeface="標楷體" pitchFamily="65" charset="-120"/>
                <a:cs typeface="Times New Roman" pitchFamily="18" charset="0"/>
              </a:rPr>
              <a:t>傳統的著作權通常位兩種極端，一端是「保留所有權利」，另一端則是「不保留任何權利」（即公有領域，</a:t>
            </a:r>
            <a:r>
              <a:rPr lang="en-US" altLang="zh-TW" sz="1800" smtClean="0">
                <a:ea typeface="標楷體" pitchFamily="65" charset="-120"/>
                <a:cs typeface="Times New Roman" pitchFamily="18" charset="0"/>
              </a:rPr>
              <a:t>Public Domain</a:t>
            </a:r>
            <a:r>
              <a:rPr lang="zh-TW" altLang="en-US" sz="1800" smtClean="0">
                <a:ea typeface="標楷體" pitchFamily="65" charset="-120"/>
                <a:cs typeface="Times New Roman" pitchFamily="18" charset="0"/>
              </a:rPr>
              <a:t>）。</a:t>
            </a:r>
            <a:endParaRPr lang="en-US" altLang="zh-TW" sz="1800" smtClean="0">
              <a:ea typeface="標楷體" pitchFamily="65" charset="-120"/>
              <a:cs typeface="Times New Roman" pitchFamily="18" charset="0"/>
            </a:endParaRPr>
          </a:p>
          <a:p>
            <a:pPr lvl="1" eaLnBrk="1" hangingPunct="1"/>
            <a:r>
              <a:rPr lang="zh-TW" altLang="en-US" sz="1800" smtClean="0">
                <a:ea typeface="標楷體" pitchFamily="65" charset="-120"/>
                <a:cs typeface="Times New Roman" pitchFamily="18" charset="0"/>
              </a:rPr>
              <a:t>創用</a:t>
            </a:r>
            <a:r>
              <a:rPr lang="en-US" altLang="zh-TW" sz="1800" smtClean="0">
                <a:ea typeface="標楷體" pitchFamily="65" charset="-120"/>
                <a:cs typeface="Times New Roman" pitchFamily="18" charset="0"/>
              </a:rPr>
              <a:t>CC</a:t>
            </a:r>
            <a:r>
              <a:rPr lang="zh-TW" altLang="en-US" sz="1800" smtClean="0">
                <a:ea typeface="標楷體" pitchFamily="65" charset="-120"/>
                <a:cs typeface="Times New Roman" pitchFamily="18" charset="0"/>
              </a:rPr>
              <a:t>則試圖在兩者中間廣大的灰色地帶保有彈性，使得創作者可以「保留部分權利」。</a:t>
            </a:r>
            <a:endParaRPr lang="en-US" altLang="zh-TW" sz="1800" smtClean="0">
              <a:ea typeface="標楷體" pitchFamily="65" charset="-120"/>
              <a:cs typeface="Times New Roman" pitchFamily="18" charset="0"/>
            </a:endParaRPr>
          </a:p>
          <a:p>
            <a:pPr lvl="1" eaLnBrk="1" hangingPunct="1"/>
            <a:r>
              <a:rPr lang="zh-TW" altLang="en-US" sz="1800" smtClean="0">
                <a:ea typeface="標楷體" pitchFamily="65" charset="-120"/>
                <a:cs typeface="Times New Roman" pitchFamily="18" charset="0"/>
              </a:rPr>
              <a:t>創用</a:t>
            </a:r>
            <a:r>
              <a:rPr lang="en-US" altLang="zh-TW" sz="1800" smtClean="0">
                <a:ea typeface="標楷體" pitchFamily="65" charset="-120"/>
                <a:cs typeface="Times New Roman" pitchFamily="18" charset="0"/>
              </a:rPr>
              <a:t>CC</a:t>
            </a:r>
            <a:r>
              <a:rPr lang="zh-TW" altLang="en-US" sz="1800" smtClean="0">
                <a:ea typeface="標楷體" pitchFamily="65" charset="-120"/>
                <a:cs typeface="Times New Roman" pitchFamily="18" charset="0"/>
              </a:rPr>
              <a:t>提供多種可供選擇的授權形式及條款組合，創作者可與大眾分享創作，授予其他人再散布的權利，卻又能保留其他某些權利。</a:t>
            </a:r>
          </a:p>
        </p:txBody>
      </p:sp>
      <p:sp>
        <p:nvSpPr>
          <p:cNvPr id="52227" name="日期版面配置區 3"/>
          <p:cNvSpPr>
            <a:spLocks noGrp="1"/>
          </p:cNvSpPr>
          <p:nvPr>
            <p:ph type="dt" sz="quarter" idx="10"/>
          </p:nvPr>
        </p:nvSpPr>
        <p:spPr>
          <a:noFill/>
        </p:spPr>
        <p:txBody>
          <a:bodyPr/>
          <a:lstStyle/>
          <a:p>
            <a:fld id="{DBE13021-73F8-47CE-9087-BBA9FC50CB75}" type="datetime1">
              <a:rPr lang="zh-TW" altLang="en-US" smtClean="0">
                <a:ea typeface="新細明體" charset="-120"/>
              </a:rPr>
              <a:pPr/>
              <a:t>2012/10/19</a:t>
            </a:fld>
            <a:endParaRPr lang="en-US" altLang="zh-TW" smtClean="0">
              <a:ea typeface="新細明體" charset="-120"/>
            </a:endParaRPr>
          </a:p>
        </p:txBody>
      </p:sp>
      <p:sp>
        <p:nvSpPr>
          <p:cNvPr id="52228" name="投影片編號版面配置區 4"/>
          <p:cNvSpPr>
            <a:spLocks noGrp="1"/>
          </p:cNvSpPr>
          <p:nvPr>
            <p:ph type="sldNum" sz="quarter" idx="12"/>
          </p:nvPr>
        </p:nvSpPr>
        <p:spPr>
          <a:noFill/>
        </p:spPr>
        <p:txBody>
          <a:bodyPr/>
          <a:lstStyle/>
          <a:p>
            <a:fld id="{84ACCA78-B4E1-44F5-9B85-C25C4E34A18E}" type="slidenum">
              <a:rPr lang="zh-TW" altLang="en-US" smtClean="0">
                <a:ea typeface="新細明體" charset="-120"/>
              </a:rPr>
              <a:pPr/>
              <a:t>37</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商業模式轉化</a:t>
            </a:r>
          </a:p>
        </p:txBody>
      </p:sp>
      <p:sp>
        <p:nvSpPr>
          <p:cNvPr id="53250" name="內容版面配置區 2"/>
          <p:cNvSpPr>
            <a:spLocks noGrp="1"/>
          </p:cNvSpPr>
          <p:nvPr>
            <p:ph idx="1"/>
          </p:nvPr>
        </p:nvSpPr>
        <p:spPr>
          <a:xfrm>
            <a:off x="1219200" y="1412875"/>
            <a:ext cx="7772400" cy="4495800"/>
          </a:xfrm>
        </p:spPr>
        <p:txBody>
          <a:bodyPr/>
          <a:lstStyle/>
          <a:p>
            <a:pPr eaLnBrk="1" hangingPunct="1"/>
            <a:r>
              <a:rPr lang="zh-TW" altLang="en-US" smtClean="0">
                <a:ea typeface="標楷體" pitchFamily="65" charset="-120"/>
              </a:rPr>
              <a:t>音樂：</a:t>
            </a:r>
            <a:r>
              <a:rPr lang="en-US" altLang="zh-TW" smtClean="0">
                <a:ea typeface="標楷體" pitchFamily="65" charset="-120"/>
              </a:rPr>
              <a:t>Apple iTune</a:t>
            </a:r>
            <a:r>
              <a:rPr lang="zh-TW" altLang="en-US" smtClean="0">
                <a:ea typeface="標楷體" pitchFamily="65" charset="-120"/>
              </a:rPr>
              <a:t>、演唱會模式 </a:t>
            </a:r>
            <a:endParaRPr lang="en-US" altLang="zh-TW" smtClean="0">
              <a:ea typeface="標楷體" pitchFamily="65" charset="-120"/>
            </a:endParaRPr>
          </a:p>
          <a:p>
            <a:pPr eaLnBrk="1" hangingPunct="1"/>
            <a:r>
              <a:rPr lang="zh-TW" altLang="en-US" smtClean="0">
                <a:ea typeface="標楷體" pitchFamily="65" charset="-120"/>
              </a:rPr>
              <a:t>電影：</a:t>
            </a:r>
            <a:r>
              <a:rPr lang="en-US" altLang="zh-TW" smtClean="0">
                <a:ea typeface="標楷體" pitchFamily="65" charset="-120"/>
              </a:rPr>
              <a:t>PPS</a:t>
            </a:r>
          </a:p>
          <a:p>
            <a:pPr eaLnBrk="1" hangingPunct="1"/>
            <a:r>
              <a:rPr lang="zh-TW" altLang="en-US" smtClean="0">
                <a:ea typeface="標楷體" pitchFamily="65" charset="-120"/>
              </a:rPr>
              <a:t>書籍：百度</a:t>
            </a:r>
            <a:endParaRPr lang="en-US" altLang="zh-TW" smtClean="0">
              <a:ea typeface="標楷體" pitchFamily="65" charset="-120"/>
            </a:endParaRPr>
          </a:p>
          <a:p>
            <a:pPr eaLnBrk="1" hangingPunct="1"/>
            <a:r>
              <a:rPr lang="zh-TW" altLang="en-US" smtClean="0">
                <a:ea typeface="標楷體" pitchFamily="65" charset="-120"/>
              </a:rPr>
              <a:t>雜誌：版權合作模式</a:t>
            </a:r>
            <a:endParaRPr lang="en-US" altLang="zh-TW" smtClean="0">
              <a:ea typeface="標楷體" pitchFamily="65" charset="-120"/>
            </a:endParaRPr>
          </a:p>
          <a:p>
            <a:pPr eaLnBrk="1" hangingPunct="1"/>
            <a:r>
              <a:rPr lang="zh-TW" altLang="en-US" smtClean="0">
                <a:ea typeface="標楷體" pitchFamily="65" charset="-120"/>
              </a:rPr>
              <a:t>軟體</a:t>
            </a:r>
            <a:endParaRPr lang="en-US" altLang="zh-TW" smtClean="0">
              <a:ea typeface="標楷體" pitchFamily="65" charset="-120"/>
            </a:endParaRPr>
          </a:p>
          <a:p>
            <a:pPr lvl="1" eaLnBrk="1" hangingPunct="1"/>
            <a:r>
              <a:rPr lang="zh-TW" altLang="en-US" smtClean="0">
                <a:ea typeface="標楷體" pitchFamily="65" charset="-120"/>
              </a:rPr>
              <a:t>微軟</a:t>
            </a:r>
            <a:r>
              <a:rPr lang="en-US" altLang="zh-TW" smtClean="0">
                <a:ea typeface="標楷體" pitchFamily="65" charset="-120"/>
              </a:rPr>
              <a:t>Office → Open Office → Google</a:t>
            </a:r>
            <a:r>
              <a:rPr lang="zh-TW" altLang="en-US" smtClean="0">
                <a:ea typeface="標楷體" pitchFamily="65" charset="-120"/>
              </a:rPr>
              <a:t>文件</a:t>
            </a:r>
            <a:endParaRPr lang="en-US" altLang="zh-TW" smtClean="0">
              <a:ea typeface="標楷體" pitchFamily="65" charset="-120"/>
            </a:endParaRPr>
          </a:p>
          <a:p>
            <a:pPr lvl="1" eaLnBrk="1" hangingPunct="1"/>
            <a:r>
              <a:rPr lang="en-US" altLang="zh-TW" smtClean="0">
                <a:ea typeface="標楷體" pitchFamily="65" charset="-120"/>
              </a:rPr>
              <a:t>App Store</a:t>
            </a:r>
            <a:r>
              <a:rPr lang="zh-TW" altLang="en-US" smtClean="0">
                <a:ea typeface="標楷體" pitchFamily="65" charset="-120"/>
              </a:rPr>
              <a:t> </a:t>
            </a:r>
            <a:r>
              <a:rPr lang="en-US" altLang="zh-TW" smtClean="0">
                <a:ea typeface="標楷體" pitchFamily="65" charset="-120"/>
              </a:rPr>
              <a:t>v. Andriod</a:t>
            </a:r>
          </a:p>
          <a:p>
            <a:pPr lvl="1" eaLnBrk="1" hangingPunct="1"/>
            <a:r>
              <a:rPr lang="zh-TW" altLang="en-US" smtClean="0">
                <a:ea typeface="標楷體" pitchFamily="65" charset="-120"/>
              </a:rPr>
              <a:t>雲端運營</a:t>
            </a:r>
            <a:endParaRPr lang="en-US" altLang="zh-TW" smtClean="0">
              <a:ea typeface="標楷體" pitchFamily="65" charset="-120"/>
            </a:endParaRPr>
          </a:p>
          <a:p>
            <a:pPr eaLnBrk="1" hangingPunct="1"/>
            <a:r>
              <a:rPr lang="zh-TW" altLang="en-US" smtClean="0">
                <a:ea typeface="標楷體" pitchFamily="65" charset="-120"/>
              </a:rPr>
              <a:t>破壞性創新</a:t>
            </a:r>
            <a:endParaRPr lang="en-US" altLang="zh-TW" smtClean="0">
              <a:ea typeface="標楷體" pitchFamily="65" charset="-120"/>
            </a:endParaRPr>
          </a:p>
        </p:txBody>
      </p:sp>
      <p:sp>
        <p:nvSpPr>
          <p:cNvPr id="53251" name="日期版面配置區 3"/>
          <p:cNvSpPr>
            <a:spLocks noGrp="1"/>
          </p:cNvSpPr>
          <p:nvPr>
            <p:ph type="dt" sz="quarter" idx="10"/>
          </p:nvPr>
        </p:nvSpPr>
        <p:spPr>
          <a:noFill/>
        </p:spPr>
        <p:txBody>
          <a:bodyPr/>
          <a:lstStyle/>
          <a:p>
            <a:fld id="{580BA56F-9B41-42BD-A177-BC72100FE983}" type="datetime1">
              <a:rPr lang="zh-TW" altLang="en-US" smtClean="0">
                <a:ea typeface="新細明體" charset="-120"/>
              </a:rPr>
              <a:pPr/>
              <a:t>2012/10/19</a:t>
            </a:fld>
            <a:endParaRPr lang="en-US" altLang="zh-TW" smtClean="0">
              <a:ea typeface="新細明體" charset="-120"/>
            </a:endParaRPr>
          </a:p>
        </p:txBody>
      </p:sp>
      <p:sp>
        <p:nvSpPr>
          <p:cNvPr id="53252" name="投影片編號版面配置區 4"/>
          <p:cNvSpPr>
            <a:spLocks noGrp="1"/>
          </p:cNvSpPr>
          <p:nvPr>
            <p:ph type="sldNum" sz="quarter" idx="12"/>
          </p:nvPr>
        </p:nvSpPr>
        <p:spPr>
          <a:noFill/>
        </p:spPr>
        <p:txBody>
          <a:bodyPr/>
          <a:lstStyle/>
          <a:p>
            <a:fld id="{5B9502CE-16EE-4171-A158-CE8EE56A4C23}" type="slidenum">
              <a:rPr lang="zh-TW" altLang="en-US" smtClean="0">
                <a:ea typeface="新細明體" charset="-120"/>
              </a:rPr>
              <a:pPr/>
              <a:t>38</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descr="fia2-2"/>
          <p:cNvPicPr>
            <a:picLocks noChangeAspect="1" noChangeArrowheads="1"/>
          </p:cNvPicPr>
          <p:nvPr/>
        </p:nvPicPr>
        <p:blipFill>
          <a:blip r:embed="rId2"/>
          <a:srcRect/>
          <a:stretch>
            <a:fillRect/>
          </a:stretch>
        </p:blipFill>
        <p:spPr bwMode="auto">
          <a:xfrm>
            <a:off x="4038600" y="2514600"/>
            <a:ext cx="5105400" cy="1600200"/>
          </a:xfrm>
          <a:prstGeom prst="rect">
            <a:avLst/>
          </a:prstGeom>
          <a:noFill/>
          <a:ln w="9525">
            <a:noFill/>
            <a:miter lim="800000"/>
            <a:headEnd/>
            <a:tailEnd/>
          </a:ln>
        </p:spPr>
      </p:pic>
      <p:sp>
        <p:nvSpPr>
          <p:cNvPr id="54274" name="Rectangle 2"/>
          <p:cNvSpPr>
            <a:spLocks noGrp="1" noChangeArrowheads="1"/>
          </p:cNvSpPr>
          <p:nvPr>
            <p:ph type="title"/>
          </p:nvPr>
        </p:nvSpPr>
        <p:spPr>
          <a:xfrm>
            <a:off x="1473200" y="1676400"/>
            <a:ext cx="6483350" cy="1206500"/>
          </a:xfrm>
        </p:spPr>
        <p:txBody>
          <a:bodyPr/>
          <a:lstStyle/>
          <a:p>
            <a:pPr eaLnBrk="1" hangingPunct="1"/>
            <a:r>
              <a:rPr lang="zh-TW" altLang="en-US" smtClean="0">
                <a:latin typeface="標楷體" pitchFamily="65" charset="-120"/>
                <a:ea typeface="標楷體" pitchFamily="65" charset="-120"/>
              </a:rPr>
              <a:t>智慧財產權融資</a:t>
            </a:r>
          </a:p>
        </p:txBody>
      </p:sp>
      <p:sp>
        <p:nvSpPr>
          <p:cNvPr id="6" name="Rectangle 2"/>
          <p:cNvSpPr txBox="1">
            <a:spLocks noChangeArrowheads="1"/>
          </p:cNvSpPr>
          <p:nvPr/>
        </p:nvSpPr>
        <p:spPr bwMode="auto">
          <a:xfrm>
            <a:off x="1473200" y="2654300"/>
            <a:ext cx="6483350" cy="1206500"/>
          </a:xfrm>
          <a:prstGeom prst="rect">
            <a:avLst/>
          </a:prstGeom>
          <a:noFill/>
          <a:ln w="12700" cap="sq">
            <a:noFill/>
            <a:miter lim="800000"/>
            <a:headEnd type="none" w="sm" len="sm"/>
            <a:tailEnd type="none" w="sm" len="sm"/>
          </a:ln>
          <a:effectLst/>
        </p:spPr>
        <p:txBody>
          <a:bodyPr anchor="ctr"/>
          <a:lstStyle/>
          <a:p>
            <a:pPr>
              <a:defRPr/>
            </a:pPr>
            <a:r>
              <a:rPr kumimoji="0" lang="zh-TW" altLang="en-US" sz="4400" kern="0" dirty="0">
                <a:solidFill>
                  <a:schemeClr val="accent2"/>
                </a:solidFill>
                <a:latin typeface="標楷體" pitchFamily="65" charset="-120"/>
                <a:ea typeface="標楷體" pitchFamily="65" charset="-120"/>
                <a:cs typeface="+mj-cs"/>
              </a:rPr>
              <a:t>　　　　</a:t>
            </a:r>
          </a:p>
        </p:txBody>
      </p:sp>
      <p:sp>
        <p:nvSpPr>
          <p:cNvPr id="7" name="Rectangle 2"/>
          <p:cNvSpPr txBox="1">
            <a:spLocks noChangeArrowheads="1"/>
          </p:cNvSpPr>
          <p:nvPr/>
        </p:nvSpPr>
        <p:spPr bwMode="auto">
          <a:xfrm>
            <a:off x="1476375" y="3644900"/>
            <a:ext cx="6481763" cy="1206500"/>
          </a:xfrm>
          <a:prstGeom prst="rect">
            <a:avLst/>
          </a:prstGeom>
          <a:noFill/>
          <a:ln w="12700" cap="sq">
            <a:noFill/>
            <a:miter lim="800000"/>
            <a:headEnd type="none" w="sm" len="sm"/>
            <a:tailEnd type="none" w="sm" len="sm"/>
          </a:ln>
          <a:effectLst/>
        </p:spPr>
        <p:txBody>
          <a:bodyPr anchor="ctr"/>
          <a:lstStyle/>
          <a:p>
            <a:pPr>
              <a:defRPr/>
            </a:pPr>
            <a:r>
              <a:rPr kumimoji="0" lang="zh-TW" altLang="en-US" sz="4400" kern="0" dirty="0">
                <a:solidFill>
                  <a:schemeClr val="accent2"/>
                </a:solidFill>
                <a:latin typeface="標楷體" pitchFamily="65" charset="-120"/>
                <a:ea typeface="標楷體" pitchFamily="65" charset="-120"/>
                <a:cs typeface="+mj-cs"/>
              </a:rPr>
              <a:t>　　　　　　　</a:t>
            </a:r>
            <a:endParaRPr kumimoji="0" lang="zh-TW" altLang="en-US" sz="4400" kern="0" dirty="0">
              <a:solidFill>
                <a:srgbClr val="FFFF00"/>
              </a:solidFill>
              <a:latin typeface="標楷體" pitchFamily="65" charset="-120"/>
              <a:ea typeface="標楷體" pitchFamily="65" charset="-120"/>
              <a:cs typeface="+mj-cs"/>
            </a:endParaRPr>
          </a:p>
        </p:txBody>
      </p:sp>
      <p:sp>
        <p:nvSpPr>
          <p:cNvPr id="54277" name="日期版面配置區 7"/>
          <p:cNvSpPr>
            <a:spLocks noGrp="1"/>
          </p:cNvSpPr>
          <p:nvPr>
            <p:ph type="dt" sz="quarter" idx="10"/>
          </p:nvPr>
        </p:nvSpPr>
        <p:spPr>
          <a:noFill/>
        </p:spPr>
        <p:txBody>
          <a:bodyPr/>
          <a:lstStyle/>
          <a:p>
            <a:fld id="{F2417F2F-D5A7-4A1C-BA92-D0C38A55205F}" type="datetime1">
              <a:rPr lang="zh-TW" altLang="en-US" smtClean="0">
                <a:ea typeface="新細明體" charset="-120"/>
              </a:rPr>
              <a:pPr/>
              <a:t>2012/10/19</a:t>
            </a:fld>
            <a:endParaRPr lang="en-US" altLang="zh-TW" smtClean="0">
              <a:ea typeface="新細明體" charset="-120"/>
            </a:endParaRPr>
          </a:p>
        </p:txBody>
      </p:sp>
      <p:sp>
        <p:nvSpPr>
          <p:cNvPr id="54278" name="投影片編號版面配置區 8"/>
          <p:cNvSpPr>
            <a:spLocks noGrp="1"/>
          </p:cNvSpPr>
          <p:nvPr>
            <p:ph type="sldNum" sz="quarter" idx="12"/>
          </p:nvPr>
        </p:nvSpPr>
        <p:spPr>
          <a:noFill/>
        </p:spPr>
        <p:txBody>
          <a:bodyPr/>
          <a:lstStyle/>
          <a:p>
            <a:fld id="{7A4FC02C-A6A0-4B91-9161-44C8454362D9}" type="slidenum">
              <a:rPr lang="zh-TW" altLang="en-US" smtClean="0">
                <a:ea typeface="新細明體" charset="-120"/>
              </a:rPr>
              <a:pPr/>
              <a:t>39</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誰賺走了</a:t>
            </a:r>
            <a:r>
              <a:rPr lang="en-US" altLang="zh-TW" smtClean="0">
                <a:latin typeface="標楷體" pitchFamily="65" charset="-120"/>
                <a:ea typeface="標楷體" pitchFamily="65" charset="-120"/>
              </a:rPr>
              <a:t>iPhone</a:t>
            </a:r>
            <a:r>
              <a:rPr lang="zh-TW" altLang="en-US" smtClean="0">
                <a:latin typeface="標楷體" pitchFamily="65" charset="-120"/>
                <a:ea typeface="標楷體" pitchFamily="65" charset="-120"/>
              </a:rPr>
              <a:t>利潤</a:t>
            </a:r>
            <a:r>
              <a:rPr lang="en-US" altLang="zh-TW" smtClean="0">
                <a:latin typeface="標楷體" pitchFamily="65" charset="-120"/>
                <a:ea typeface="標楷體" pitchFamily="65" charset="-120"/>
              </a:rPr>
              <a:t>?</a:t>
            </a:r>
            <a:endParaRPr lang="zh-TW" altLang="en-US" smtClean="0">
              <a:latin typeface="標楷體" pitchFamily="65" charset="-120"/>
              <a:ea typeface="標楷體" pitchFamily="65" charset="-120"/>
            </a:endParaRPr>
          </a:p>
        </p:txBody>
      </p:sp>
      <p:sp>
        <p:nvSpPr>
          <p:cNvPr id="17410" name="日期版面配置區 4"/>
          <p:cNvSpPr>
            <a:spLocks noGrp="1"/>
          </p:cNvSpPr>
          <p:nvPr>
            <p:ph type="dt" sz="quarter" idx="10"/>
          </p:nvPr>
        </p:nvSpPr>
        <p:spPr>
          <a:noFill/>
        </p:spPr>
        <p:txBody>
          <a:bodyPr/>
          <a:lstStyle/>
          <a:p>
            <a:fld id="{5CA457D0-FDF2-43F4-92E1-01AC5D508087}" type="datetime1">
              <a:rPr lang="zh-TW" altLang="en-US" smtClean="0">
                <a:ea typeface="新細明體" charset="-120"/>
              </a:rPr>
              <a:pPr/>
              <a:t>2012/10/19</a:t>
            </a:fld>
            <a:endParaRPr lang="en-US" altLang="zh-TW" smtClean="0">
              <a:ea typeface="新細明體" charset="-120"/>
            </a:endParaRPr>
          </a:p>
        </p:txBody>
      </p:sp>
      <p:sp>
        <p:nvSpPr>
          <p:cNvPr id="17411" name="投影片編號版面配置區 5"/>
          <p:cNvSpPr>
            <a:spLocks noGrp="1"/>
          </p:cNvSpPr>
          <p:nvPr>
            <p:ph type="sldNum" sz="quarter" idx="12"/>
          </p:nvPr>
        </p:nvSpPr>
        <p:spPr>
          <a:noFill/>
        </p:spPr>
        <p:txBody>
          <a:bodyPr/>
          <a:lstStyle/>
          <a:p>
            <a:fld id="{1467E05B-6E71-4D60-AD66-1701AC3582EC}" type="slidenum">
              <a:rPr lang="zh-TW" altLang="en-US" smtClean="0">
                <a:ea typeface="新細明體" charset="-120"/>
              </a:rPr>
              <a:pPr/>
              <a:t>4</a:t>
            </a:fld>
            <a:endParaRPr lang="en-US" altLang="zh-TW" smtClean="0">
              <a:ea typeface="新細明體" charset="-120"/>
            </a:endParaRPr>
          </a:p>
        </p:txBody>
      </p:sp>
      <p:sp>
        <p:nvSpPr>
          <p:cNvPr id="17412" name="內容版面配置區 1"/>
          <p:cNvSpPr>
            <a:spLocks noGrp="1"/>
          </p:cNvSpPr>
          <p:nvPr>
            <p:ph idx="1"/>
          </p:nvPr>
        </p:nvSpPr>
        <p:spPr/>
        <p:txBody>
          <a:bodyPr/>
          <a:lstStyle/>
          <a:p>
            <a:endParaRPr lang="zh-TW" altLang="en-US" smtClean="0">
              <a:ea typeface="新細明體" charset="-12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標題 1"/>
          <p:cNvSpPr>
            <a:spLocks noGrp="1"/>
          </p:cNvSpPr>
          <p:nvPr>
            <p:ph type="title"/>
          </p:nvPr>
        </p:nvSpPr>
        <p:spPr/>
        <p:txBody>
          <a:bodyPr/>
          <a:lstStyle/>
          <a:p>
            <a:pPr eaLnBrk="1" hangingPunct="1"/>
            <a:r>
              <a:rPr lang="zh-CN" altLang="en-US" smtClean="0">
                <a:latin typeface="標楷體" pitchFamily="65" charset="-120"/>
                <a:ea typeface="標楷體" pitchFamily="65" charset="-120"/>
              </a:rPr>
              <a:t>企</a:t>
            </a:r>
            <a:r>
              <a:rPr lang="zh-TW" altLang="en-US" smtClean="0">
                <a:latin typeface="標楷體" pitchFamily="65" charset="-120"/>
                <a:ea typeface="標楷體" pitchFamily="65" charset="-120"/>
              </a:rPr>
              <a:t>業成長所</a:t>
            </a:r>
            <a:r>
              <a:rPr lang="zh-CN" altLang="en-US" smtClean="0">
                <a:latin typeface="標楷體" pitchFamily="65" charset="-120"/>
                <a:ea typeface="標楷體" pitchFamily="65" charset="-120"/>
              </a:rPr>
              <a:t>需要</a:t>
            </a:r>
            <a:r>
              <a:rPr lang="zh-TW" altLang="en-US" smtClean="0">
                <a:latin typeface="標楷體" pitchFamily="65" charset="-120"/>
                <a:ea typeface="標楷體" pitchFamily="65" charset="-120"/>
              </a:rPr>
              <a:t>融資體系 </a:t>
            </a:r>
            <a:endParaRPr lang="zh-TW" altLang="en-US" smtClean="0">
              <a:ea typeface="新細明體" charset="-120"/>
            </a:endParaRPr>
          </a:p>
        </p:txBody>
      </p:sp>
      <p:sp>
        <p:nvSpPr>
          <p:cNvPr id="2054" name="日期版面配置區 3"/>
          <p:cNvSpPr>
            <a:spLocks noGrp="1"/>
          </p:cNvSpPr>
          <p:nvPr>
            <p:ph type="dt" sz="quarter" idx="10"/>
          </p:nvPr>
        </p:nvSpPr>
        <p:spPr>
          <a:noFill/>
        </p:spPr>
        <p:txBody>
          <a:bodyPr/>
          <a:lstStyle/>
          <a:p>
            <a:fld id="{F8B7BF9C-3F9F-4C0E-A993-B4097B40762B}" type="datetime1">
              <a:rPr lang="zh-TW" altLang="en-US" smtClean="0">
                <a:ea typeface="新細明體" charset="-120"/>
              </a:rPr>
              <a:pPr/>
              <a:t>2012/10/19</a:t>
            </a:fld>
            <a:endParaRPr lang="en-US" altLang="zh-TW" smtClean="0">
              <a:ea typeface="新細明體" charset="-120"/>
            </a:endParaRPr>
          </a:p>
        </p:txBody>
      </p:sp>
      <p:sp>
        <p:nvSpPr>
          <p:cNvPr id="2055" name="投影片編號版面配置區 4"/>
          <p:cNvSpPr>
            <a:spLocks noGrp="1"/>
          </p:cNvSpPr>
          <p:nvPr>
            <p:ph type="sldNum" sz="quarter" idx="12"/>
          </p:nvPr>
        </p:nvSpPr>
        <p:spPr>
          <a:noFill/>
        </p:spPr>
        <p:txBody>
          <a:bodyPr/>
          <a:lstStyle/>
          <a:p>
            <a:fld id="{B712ABF1-056D-46EE-BDED-2DC535C33E54}" type="slidenum">
              <a:rPr lang="zh-TW" altLang="en-US" smtClean="0">
                <a:ea typeface="新細明體" charset="-120"/>
              </a:rPr>
              <a:pPr/>
              <a:t>40</a:t>
            </a:fld>
            <a:endParaRPr lang="en-US" altLang="zh-TW" smtClean="0">
              <a:ea typeface="新細明體" charset="-120"/>
            </a:endParaRPr>
          </a:p>
        </p:txBody>
      </p:sp>
      <p:graphicFrame>
        <p:nvGraphicFramePr>
          <p:cNvPr id="2052" name="Object 4"/>
          <p:cNvGraphicFramePr>
            <a:graphicFrameLocks noChangeAspect="1"/>
          </p:cNvGraphicFramePr>
          <p:nvPr/>
        </p:nvGraphicFramePr>
        <p:xfrm>
          <a:off x="611188" y="3213100"/>
          <a:ext cx="8189912" cy="3475038"/>
        </p:xfrm>
        <a:graphic>
          <a:graphicData uri="http://schemas.openxmlformats.org/presentationml/2006/ole">
            <p:oleObj spid="_x0000_s2052" name="Visio" r:id="rId3" imgW="10104750" imgH="4284363" progId="Visio.Drawing.11">
              <p:embed/>
            </p:oleObj>
          </a:graphicData>
        </a:graphic>
      </p:graphicFrame>
      <p:grpSp>
        <p:nvGrpSpPr>
          <p:cNvPr id="10" name="群組 9"/>
          <p:cNvGrpSpPr>
            <a:grpSpLocks/>
          </p:cNvGrpSpPr>
          <p:nvPr/>
        </p:nvGrpSpPr>
        <p:grpSpPr bwMode="auto">
          <a:xfrm>
            <a:off x="831850" y="1557338"/>
            <a:ext cx="4956175" cy="3887787"/>
            <a:chOff x="831850" y="1557338"/>
            <a:chExt cx="4956175" cy="3887787"/>
          </a:xfrm>
        </p:grpSpPr>
        <p:grpSp>
          <p:nvGrpSpPr>
            <p:cNvPr id="2057" name="群組 9"/>
            <p:cNvGrpSpPr>
              <a:grpSpLocks/>
            </p:cNvGrpSpPr>
            <p:nvPr/>
          </p:nvGrpSpPr>
          <p:grpSpPr bwMode="auto">
            <a:xfrm>
              <a:off x="831850" y="1557338"/>
              <a:ext cx="4956175" cy="1685925"/>
              <a:chOff x="1835696" y="4797152"/>
              <a:chExt cx="4955203" cy="1685801"/>
            </a:xfrm>
          </p:grpSpPr>
          <p:sp>
            <p:nvSpPr>
              <p:cNvPr id="2059" name="文字方塊 7"/>
              <p:cNvSpPr txBox="1">
                <a:spLocks noChangeArrowheads="1"/>
              </p:cNvSpPr>
              <p:nvPr/>
            </p:nvSpPr>
            <p:spPr bwMode="auto">
              <a:xfrm>
                <a:off x="1835696" y="6021288"/>
                <a:ext cx="4955203" cy="461665"/>
              </a:xfrm>
              <a:prstGeom prst="rect">
                <a:avLst/>
              </a:prstGeom>
              <a:noFill/>
              <a:ln w="9525">
                <a:noFill/>
                <a:miter lim="800000"/>
                <a:headEnd/>
                <a:tailEnd/>
              </a:ln>
            </p:spPr>
            <p:txBody>
              <a:bodyPr wrap="none">
                <a:spAutoFit/>
              </a:bodyPr>
              <a:lstStyle/>
              <a:p>
                <a:r>
                  <a:rPr kumimoji="0" lang="zh-TW" altLang="en-US" b="1">
                    <a:solidFill>
                      <a:srgbClr val="FF0000"/>
                    </a:solidFill>
                    <a:latin typeface="標楷體" pitchFamily="65" charset="-120"/>
                    <a:ea typeface="標楷體" pitchFamily="65" charset="-120"/>
                  </a:rPr>
                  <a:t>智慧資本家</a:t>
                </a:r>
                <a:r>
                  <a:rPr kumimoji="0" lang="en-US" altLang="zh-TW" b="1">
                    <a:solidFill>
                      <a:srgbClr val="FF0000"/>
                    </a:solidFill>
                    <a:latin typeface="標楷體" pitchFamily="65" charset="-120"/>
                    <a:ea typeface="標楷體" pitchFamily="65" charset="-120"/>
                  </a:rPr>
                  <a:t>(</a:t>
                </a:r>
                <a:r>
                  <a:rPr kumimoji="0" lang="zh-TW" altLang="en-US" b="1">
                    <a:solidFill>
                      <a:srgbClr val="FF0000"/>
                    </a:solidFill>
                    <a:latin typeface="標楷體" pitchFamily="65" charset="-120"/>
                    <a:ea typeface="標楷體" pitchFamily="65" charset="-120"/>
                  </a:rPr>
                  <a:t>技術</a:t>
                </a:r>
                <a:r>
                  <a:rPr kumimoji="0" lang="en-US" altLang="zh-TW" b="1">
                    <a:solidFill>
                      <a:srgbClr val="FF0000"/>
                    </a:solidFill>
                    <a:latin typeface="標楷體" pitchFamily="65" charset="-120"/>
                    <a:ea typeface="標楷體" pitchFamily="65" charset="-120"/>
                  </a:rPr>
                  <a:t>+</a:t>
                </a:r>
                <a:r>
                  <a:rPr kumimoji="0" lang="zh-TW" altLang="en-US" b="1">
                    <a:solidFill>
                      <a:srgbClr val="FF0000"/>
                    </a:solidFill>
                    <a:latin typeface="標楷體" pitchFamily="65" charset="-120"/>
                    <a:ea typeface="標楷體" pitchFamily="65" charset="-120"/>
                  </a:rPr>
                  <a:t>法律</a:t>
                </a:r>
                <a:r>
                  <a:rPr kumimoji="0" lang="en-US" altLang="zh-TW" b="1">
                    <a:solidFill>
                      <a:srgbClr val="FF0000"/>
                    </a:solidFill>
                    <a:latin typeface="標楷體" pitchFamily="65" charset="-120"/>
                    <a:ea typeface="標楷體" pitchFamily="65" charset="-120"/>
                  </a:rPr>
                  <a:t>+</a:t>
                </a:r>
                <a:r>
                  <a:rPr kumimoji="0" lang="zh-TW" altLang="en-US" b="1">
                    <a:solidFill>
                      <a:srgbClr val="FF0000"/>
                    </a:solidFill>
                    <a:latin typeface="標楷體" pitchFamily="65" charset="-120"/>
                    <a:ea typeface="標楷體" pitchFamily="65" charset="-120"/>
                  </a:rPr>
                  <a:t>財務</a:t>
                </a:r>
                <a:r>
                  <a:rPr kumimoji="0" lang="en-US" altLang="zh-TW" b="1">
                    <a:solidFill>
                      <a:srgbClr val="FF0000"/>
                    </a:solidFill>
                    <a:latin typeface="標楷體" pitchFamily="65" charset="-120"/>
                    <a:ea typeface="標楷體" pitchFamily="65" charset="-120"/>
                  </a:rPr>
                  <a:t>+</a:t>
                </a:r>
                <a:r>
                  <a:rPr kumimoji="0" lang="zh-TW" altLang="en-US" b="1">
                    <a:solidFill>
                      <a:srgbClr val="FF0000"/>
                    </a:solidFill>
                    <a:latin typeface="標楷體" pitchFamily="65" charset="-120"/>
                    <a:ea typeface="標楷體" pitchFamily="65" charset="-120"/>
                  </a:rPr>
                  <a:t>市場</a:t>
                </a:r>
                <a:r>
                  <a:rPr kumimoji="0" lang="en-US" altLang="zh-TW" b="1">
                    <a:solidFill>
                      <a:srgbClr val="FF0000"/>
                    </a:solidFill>
                    <a:latin typeface="標楷體" pitchFamily="65" charset="-120"/>
                    <a:ea typeface="標楷體" pitchFamily="65" charset="-120"/>
                  </a:rPr>
                  <a:t>)</a:t>
                </a:r>
              </a:p>
            </p:txBody>
          </p:sp>
          <p:pic>
            <p:nvPicPr>
              <p:cNvPr id="2060" name="Picture 3" descr="C:\Program Files\Microsoft Office\MEDIA\CAGCAT10\j0195812.wmf"/>
              <p:cNvPicPr>
                <a:picLocks noChangeAspect="1" noChangeArrowheads="1"/>
              </p:cNvPicPr>
              <p:nvPr/>
            </p:nvPicPr>
            <p:blipFill>
              <a:blip r:embed="rId4"/>
              <a:srcRect/>
              <a:stretch>
                <a:fillRect/>
              </a:stretch>
            </p:blipFill>
            <p:spPr bwMode="auto">
              <a:xfrm>
                <a:off x="2051720" y="4797152"/>
                <a:ext cx="1296144" cy="1333577"/>
              </a:xfrm>
              <a:prstGeom prst="rect">
                <a:avLst/>
              </a:prstGeom>
              <a:noFill/>
              <a:ln w="9525">
                <a:noFill/>
                <a:miter lim="800000"/>
                <a:headEnd/>
                <a:tailEnd/>
              </a:ln>
            </p:spPr>
          </p:pic>
        </p:grpSp>
        <p:cxnSp>
          <p:nvCxnSpPr>
            <p:cNvPr id="12" name="直線單箭頭接點 11"/>
            <p:cNvCxnSpPr/>
            <p:nvPr/>
          </p:nvCxnSpPr>
          <p:spPr bwMode="auto">
            <a:xfrm>
              <a:off x="1692275" y="3284538"/>
              <a:ext cx="0" cy="2160587"/>
            </a:xfrm>
            <a:prstGeom prst="straightConnector1">
              <a:avLst/>
            </a:prstGeom>
            <a:ln>
              <a:solidFill>
                <a:srgbClr val="FF0000"/>
              </a:solidFill>
              <a:headEnd type="none" w="sm" len="sm"/>
              <a:tailEnd type="arrow"/>
            </a:ln>
          </p:spPr>
          <p:style>
            <a:lnRef idx="3">
              <a:schemeClr val="accent6"/>
            </a:lnRef>
            <a:fillRef idx="0">
              <a:schemeClr val="accent6"/>
            </a:fillRef>
            <a:effectRef idx="2">
              <a:schemeClr val="accent6"/>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標題 1"/>
          <p:cNvSpPr>
            <a:spLocks noGrp="1"/>
          </p:cNvSpPr>
          <p:nvPr>
            <p:ph type="title"/>
          </p:nvPr>
        </p:nvSpPr>
        <p:spPr/>
        <p:txBody>
          <a:bodyPr/>
          <a:lstStyle/>
          <a:p>
            <a:pPr eaLnBrk="1" hangingPunct="1"/>
            <a:r>
              <a:rPr lang="zh-TW" altLang="en-US" smtClean="0">
                <a:ea typeface="標楷體" pitchFamily="65" charset="-120"/>
              </a:rPr>
              <a:t>智慧財產權融資問題</a:t>
            </a:r>
            <a:endParaRPr lang="zh-TW" altLang="en-US" smtClean="0">
              <a:ea typeface="新細明體" charset="-120"/>
            </a:endParaRPr>
          </a:p>
        </p:txBody>
      </p:sp>
      <p:sp>
        <p:nvSpPr>
          <p:cNvPr id="57346" name="內容版面配置區 2"/>
          <p:cNvSpPr>
            <a:spLocks noGrp="1"/>
          </p:cNvSpPr>
          <p:nvPr>
            <p:ph idx="1"/>
          </p:nvPr>
        </p:nvSpPr>
        <p:spPr>
          <a:xfrm>
            <a:off x="1219200" y="1412875"/>
            <a:ext cx="7772400" cy="4781550"/>
          </a:xfrm>
        </p:spPr>
        <p:txBody>
          <a:bodyPr/>
          <a:lstStyle/>
          <a:p>
            <a:pPr eaLnBrk="1" hangingPunct="1">
              <a:lnSpc>
                <a:spcPct val="130000"/>
              </a:lnSpc>
            </a:pPr>
            <a:r>
              <a:rPr lang="zh-TW" altLang="en-US" sz="2400" smtClean="0">
                <a:ea typeface="標楷體" pitchFamily="65" charset="-120"/>
              </a:rPr>
              <a:t>融資單位</a:t>
            </a:r>
            <a:endParaRPr lang="en-US" altLang="zh-TW" sz="2400" smtClean="0">
              <a:ea typeface="標楷體" pitchFamily="65" charset="-120"/>
            </a:endParaRPr>
          </a:p>
          <a:p>
            <a:pPr lvl="1" eaLnBrk="1" hangingPunct="1">
              <a:lnSpc>
                <a:spcPct val="130000"/>
              </a:lnSpc>
            </a:pPr>
            <a:r>
              <a:rPr lang="zh-TW" altLang="en-US" sz="2000" smtClean="0">
                <a:ea typeface="標楷體" pitchFamily="65" charset="-120"/>
              </a:rPr>
              <a:t>銀行：對於技術與市場無專業能力可以評估風險</a:t>
            </a:r>
            <a:endParaRPr lang="en-US" altLang="zh-TW" sz="2000" smtClean="0">
              <a:ea typeface="標楷體" pitchFamily="65" charset="-120"/>
            </a:endParaRPr>
          </a:p>
          <a:p>
            <a:pPr lvl="1" eaLnBrk="1" hangingPunct="1">
              <a:lnSpc>
                <a:spcPct val="130000"/>
              </a:lnSpc>
            </a:pPr>
            <a:r>
              <a:rPr lang="zh-TW" altLang="en-US" sz="2000" smtClean="0">
                <a:ea typeface="標楷體" pitchFamily="65" charset="-120"/>
              </a:rPr>
              <a:t>創投：專業能力理應比銀行高</a:t>
            </a:r>
            <a:endParaRPr lang="en-US" altLang="zh-TW" sz="2000" smtClean="0">
              <a:ea typeface="標楷體" pitchFamily="65" charset="-120"/>
            </a:endParaRPr>
          </a:p>
          <a:p>
            <a:pPr eaLnBrk="1" hangingPunct="1">
              <a:lnSpc>
                <a:spcPct val="130000"/>
              </a:lnSpc>
            </a:pPr>
            <a:r>
              <a:rPr lang="zh-TW" altLang="en-US" sz="2400" smtClean="0">
                <a:ea typeface="標楷體" pitchFamily="65" charset="-120"/>
              </a:rPr>
              <a:t>鑑價</a:t>
            </a:r>
            <a:endParaRPr lang="en-US" altLang="zh-CN" sz="2400" smtClean="0">
              <a:ea typeface="標楷體" pitchFamily="65" charset="-120"/>
            </a:endParaRPr>
          </a:p>
          <a:p>
            <a:pPr lvl="1" eaLnBrk="1" hangingPunct="1">
              <a:lnSpc>
                <a:spcPct val="130000"/>
              </a:lnSpc>
            </a:pPr>
            <a:r>
              <a:rPr lang="zh-TW" altLang="en-US" sz="2000" smtClean="0">
                <a:ea typeface="標楷體" pitchFamily="65" charset="-120"/>
              </a:rPr>
              <a:t>尚未發展出一套固定的計算標準及公式，</a:t>
            </a:r>
          </a:p>
          <a:p>
            <a:pPr lvl="1" eaLnBrk="1" hangingPunct="1">
              <a:lnSpc>
                <a:spcPct val="130000"/>
              </a:lnSpc>
            </a:pPr>
            <a:r>
              <a:rPr lang="zh-TW" altLang="en-US" sz="2000" smtClean="0">
                <a:ea typeface="標楷體" pitchFamily="65" charset="-120"/>
              </a:rPr>
              <a:t>鑒價公司之公信力及鑒價人員之專業能力、職業道德主、客觀因素考慮</a:t>
            </a:r>
          </a:p>
          <a:p>
            <a:pPr lvl="1" eaLnBrk="1" hangingPunct="1">
              <a:lnSpc>
                <a:spcPct val="130000"/>
              </a:lnSpc>
            </a:pPr>
            <a:r>
              <a:rPr lang="zh-TW" altLang="en-US" sz="2000" smtClean="0">
                <a:ea typeface="標楷體" pitchFamily="65" charset="-120"/>
              </a:rPr>
              <a:t>鑒價機構收費機制</a:t>
            </a:r>
            <a:endParaRPr lang="zh-CN" altLang="en-US" sz="2000" smtClean="0">
              <a:ea typeface="標楷體" pitchFamily="65" charset="-120"/>
            </a:endParaRPr>
          </a:p>
          <a:p>
            <a:pPr lvl="2" eaLnBrk="1" hangingPunct="1">
              <a:lnSpc>
                <a:spcPct val="130000"/>
              </a:lnSpc>
            </a:pPr>
            <a:r>
              <a:rPr lang="zh-CN" altLang="en-US" sz="1800" smtClean="0">
                <a:ea typeface="標楷體" pitchFamily="65" charset="-120"/>
              </a:rPr>
              <a:t>鑒價金額↗</a:t>
            </a:r>
            <a:r>
              <a:rPr lang="zh-TW" altLang="en-US" sz="1800" smtClean="0">
                <a:ea typeface="標楷體" pitchFamily="65" charset="-120"/>
              </a:rPr>
              <a:t>  </a:t>
            </a:r>
            <a:r>
              <a:rPr lang="en-US" altLang="zh-CN" sz="1800" smtClean="0">
                <a:ea typeface="標楷體" pitchFamily="65" charset="-120"/>
              </a:rPr>
              <a:t>=&gt;</a:t>
            </a:r>
            <a:r>
              <a:rPr lang="zh-TW" altLang="en-US" sz="1800" smtClean="0">
                <a:ea typeface="標楷體" pitchFamily="65" charset="-120"/>
              </a:rPr>
              <a:t>  傭金 ↗</a:t>
            </a:r>
          </a:p>
          <a:p>
            <a:pPr lvl="2" eaLnBrk="1" hangingPunct="1">
              <a:lnSpc>
                <a:spcPct val="130000"/>
              </a:lnSpc>
            </a:pPr>
            <a:r>
              <a:rPr lang="zh-TW" altLang="en-US" sz="1800" smtClean="0">
                <a:ea typeface="標楷體" pitchFamily="65" charset="-120"/>
              </a:rPr>
              <a:t>鑒價單位有誘因順從被鑒價單位的要求</a:t>
            </a:r>
            <a:endParaRPr lang="zh-CN" altLang="en-US" sz="1800" smtClean="0">
              <a:ea typeface="標楷體" pitchFamily="65" charset="-120"/>
            </a:endParaRPr>
          </a:p>
          <a:p>
            <a:pPr lvl="1" eaLnBrk="1" hangingPunct="1">
              <a:lnSpc>
                <a:spcPct val="130000"/>
              </a:lnSpc>
            </a:pPr>
            <a:r>
              <a:rPr lang="zh-TW" altLang="en-US" sz="2000" smtClean="0">
                <a:ea typeface="標楷體" pitchFamily="65" charset="-120"/>
              </a:rPr>
              <a:t>鑒價機構法律責任？</a:t>
            </a:r>
          </a:p>
        </p:txBody>
      </p:sp>
      <p:sp>
        <p:nvSpPr>
          <p:cNvPr id="57347" name="日期版面配置區 3"/>
          <p:cNvSpPr>
            <a:spLocks noGrp="1"/>
          </p:cNvSpPr>
          <p:nvPr>
            <p:ph type="dt" sz="quarter" idx="10"/>
          </p:nvPr>
        </p:nvSpPr>
        <p:spPr>
          <a:noFill/>
        </p:spPr>
        <p:txBody>
          <a:bodyPr/>
          <a:lstStyle/>
          <a:p>
            <a:fld id="{9B41D0B8-E26B-4A2C-B77A-D12B39F61230}" type="datetime1">
              <a:rPr lang="zh-TW" altLang="en-US" smtClean="0">
                <a:ea typeface="新細明體" charset="-120"/>
              </a:rPr>
              <a:pPr/>
              <a:t>2012/10/19</a:t>
            </a:fld>
            <a:endParaRPr lang="en-US" altLang="zh-TW" smtClean="0">
              <a:ea typeface="新細明體" charset="-120"/>
            </a:endParaRPr>
          </a:p>
        </p:txBody>
      </p:sp>
      <p:sp>
        <p:nvSpPr>
          <p:cNvPr id="57348" name="投影片編號版面配置區 4"/>
          <p:cNvSpPr>
            <a:spLocks noGrp="1"/>
          </p:cNvSpPr>
          <p:nvPr>
            <p:ph type="sldNum" sz="quarter" idx="12"/>
          </p:nvPr>
        </p:nvSpPr>
        <p:spPr>
          <a:noFill/>
        </p:spPr>
        <p:txBody>
          <a:bodyPr/>
          <a:lstStyle/>
          <a:p>
            <a:fld id="{0319EDE5-661E-49D3-9449-E1A1F6BC8BDF}" type="slidenum">
              <a:rPr lang="zh-TW" altLang="en-US" smtClean="0">
                <a:ea typeface="新細明體" charset="-120"/>
              </a:rPr>
              <a:pPr/>
              <a:t>41</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標題 1"/>
          <p:cNvSpPr>
            <a:spLocks noGrp="1"/>
          </p:cNvSpPr>
          <p:nvPr>
            <p:ph type="title"/>
          </p:nvPr>
        </p:nvSpPr>
        <p:spPr/>
        <p:txBody>
          <a:bodyPr/>
          <a:lstStyle/>
          <a:p>
            <a:pPr eaLnBrk="1" hangingPunct="1"/>
            <a:r>
              <a:rPr lang="zh-TW" altLang="en-US" smtClean="0">
                <a:ea typeface="標楷體" pitchFamily="65" charset="-120"/>
              </a:rPr>
              <a:t>資本作價</a:t>
            </a:r>
            <a:r>
              <a:rPr lang="en-US" altLang="zh-TW" smtClean="0">
                <a:ea typeface="標楷體" pitchFamily="65" charset="-120"/>
              </a:rPr>
              <a:t>(</a:t>
            </a:r>
            <a:r>
              <a:rPr lang="zh-TW" altLang="en-US" smtClean="0">
                <a:ea typeface="標楷體" pitchFamily="65" charset="-120"/>
              </a:rPr>
              <a:t>股本</a:t>
            </a:r>
            <a:r>
              <a:rPr lang="en-US" altLang="zh-TW" smtClean="0">
                <a:ea typeface="標楷體" pitchFamily="65" charset="-120"/>
              </a:rPr>
              <a:t>)</a:t>
            </a:r>
            <a:endParaRPr lang="zh-TW" altLang="en-US" smtClean="0">
              <a:ea typeface="新細明體" charset="-120"/>
            </a:endParaRPr>
          </a:p>
        </p:txBody>
      </p:sp>
      <p:sp>
        <p:nvSpPr>
          <p:cNvPr id="58370" name="內容版面配置區 2"/>
          <p:cNvSpPr>
            <a:spLocks noGrp="1"/>
          </p:cNvSpPr>
          <p:nvPr>
            <p:ph idx="1"/>
          </p:nvPr>
        </p:nvSpPr>
        <p:spPr>
          <a:xfrm>
            <a:off x="971550" y="1600200"/>
            <a:ext cx="7772400" cy="4495800"/>
          </a:xfrm>
        </p:spPr>
        <p:txBody>
          <a:bodyPr/>
          <a:lstStyle/>
          <a:p>
            <a:pPr eaLnBrk="1" hangingPunct="1">
              <a:lnSpc>
                <a:spcPts val="4800"/>
              </a:lnSpc>
            </a:pPr>
            <a:r>
              <a:rPr lang="zh-CN" altLang="en-US" sz="2400" smtClean="0">
                <a:ea typeface="標楷體" pitchFamily="65" charset="-120"/>
              </a:rPr>
              <a:t>大陸</a:t>
            </a:r>
            <a:r>
              <a:rPr lang="en-US" altLang="zh-CN" sz="2400" smtClean="0">
                <a:ea typeface="標楷體" pitchFamily="65" charset="-120"/>
              </a:rPr>
              <a:t>1993</a:t>
            </a:r>
            <a:r>
              <a:rPr lang="zh-TW" altLang="en-US" sz="2400" smtClean="0">
                <a:ea typeface="標楷體" pitchFamily="65" charset="-120"/>
              </a:rPr>
              <a:t>年公司法關於“以工業產權、非專利技術作價出資的金額不得超過有限責任公司註冊資本的百分之二十。”</a:t>
            </a:r>
            <a:endParaRPr lang="zh-CN" altLang="en-US" sz="2400" smtClean="0">
              <a:ea typeface="標楷體" pitchFamily="65" charset="-120"/>
            </a:endParaRPr>
          </a:p>
          <a:p>
            <a:pPr eaLnBrk="1" hangingPunct="1">
              <a:lnSpc>
                <a:spcPts val="4800"/>
              </a:lnSpc>
            </a:pPr>
            <a:r>
              <a:rPr lang="en-US" altLang="zh-CN" sz="2400" smtClean="0">
                <a:ea typeface="標楷體" pitchFamily="65" charset="-120"/>
              </a:rPr>
              <a:t>2005</a:t>
            </a:r>
            <a:r>
              <a:rPr lang="zh-TW" altLang="en-US" sz="2400" smtClean="0">
                <a:ea typeface="標楷體" pitchFamily="65" charset="-120"/>
              </a:rPr>
              <a:t>年大陸公司法取消了上述規定，但增加了“全體股東的貨幣出資金額不得低於有限責任公司註冊資本的百分之三十。”的規定，也就是”最多可達</a:t>
            </a:r>
            <a:r>
              <a:rPr lang="en-US" altLang="zh-CN" sz="2400" smtClean="0">
                <a:ea typeface="標楷體" pitchFamily="65" charset="-120"/>
              </a:rPr>
              <a:t>70 %”</a:t>
            </a:r>
            <a:endParaRPr lang="en-US" altLang="zh-TW" sz="2400" smtClean="0">
              <a:ea typeface="標楷體" pitchFamily="65" charset="-120"/>
            </a:endParaRPr>
          </a:p>
        </p:txBody>
      </p:sp>
      <p:sp>
        <p:nvSpPr>
          <p:cNvPr id="58371" name="日期版面配置區 3"/>
          <p:cNvSpPr>
            <a:spLocks noGrp="1"/>
          </p:cNvSpPr>
          <p:nvPr>
            <p:ph type="dt" sz="quarter" idx="10"/>
          </p:nvPr>
        </p:nvSpPr>
        <p:spPr>
          <a:noFill/>
        </p:spPr>
        <p:txBody>
          <a:bodyPr/>
          <a:lstStyle/>
          <a:p>
            <a:fld id="{D9DA7108-5F12-437A-B514-EF5A21D5377A}" type="datetime1">
              <a:rPr lang="zh-TW" altLang="en-US" smtClean="0">
                <a:ea typeface="新細明體" charset="-120"/>
              </a:rPr>
              <a:pPr/>
              <a:t>2012/10/19</a:t>
            </a:fld>
            <a:endParaRPr lang="en-US" altLang="zh-TW" smtClean="0">
              <a:ea typeface="新細明體" charset="-120"/>
            </a:endParaRPr>
          </a:p>
        </p:txBody>
      </p:sp>
      <p:sp>
        <p:nvSpPr>
          <p:cNvPr id="58372" name="投影片編號版面配置區 4"/>
          <p:cNvSpPr>
            <a:spLocks noGrp="1"/>
          </p:cNvSpPr>
          <p:nvPr>
            <p:ph type="sldNum" sz="quarter" idx="12"/>
          </p:nvPr>
        </p:nvSpPr>
        <p:spPr>
          <a:noFill/>
        </p:spPr>
        <p:txBody>
          <a:bodyPr/>
          <a:lstStyle/>
          <a:p>
            <a:fld id="{642D155D-51C5-45A0-A793-5A951BA051E4}" type="slidenum">
              <a:rPr lang="zh-TW" altLang="en-US" smtClean="0">
                <a:ea typeface="新細明體" charset="-120"/>
              </a:rPr>
              <a:pPr/>
              <a:t>42</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標題 1"/>
          <p:cNvSpPr>
            <a:spLocks noGrp="1"/>
          </p:cNvSpPr>
          <p:nvPr>
            <p:ph type="title"/>
          </p:nvPr>
        </p:nvSpPr>
        <p:spPr/>
        <p:txBody>
          <a:bodyPr/>
          <a:lstStyle/>
          <a:p>
            <a:pPr eaLnBrk="1" hangingPunct="1"/>
            <a:r>
              <a:rPr lang="zh-CN" altLang="en-US" smtClean="0">
                <a:ea typeface="標楷體" pitchFamily="65" charset="-120"/>
              </a:rPr>
              <a:t>融資擔保</a:t>
            </a:r>
            <a:endParaRPr lang="zh-TW" altLang="en-US" smtClean="0">
              <a:ea typeface="新細明體" charset="-120"/>
            </a:endParaRPr>
          </a:p>
        </p:txBody>
      </p:sp>
      <p:sp>
        <p:nvSpPr>
          <p:cNvPr id="59394" name="內容版面配置區 2"/>
          <p:cNvSpPr>
            <a:spLocks noGrp="1"/>
          </p:cNvSpPr>
          <p:nvPr>
            <p:ph idx="1"/>
          </p:nvPr>
        </p:nvSpPr>
        <p:spPr>
          <a:xfrm>
            <a:off x="1116013" y="4722813"/>
            <a:ext cx="7772400" cy="1730375"/>
          </a:xfrm>
        </p:spPr>
        <p:txBody>
          <a:bodyPr/>
          <a:lstStyle/>
          <a:p>
            <a:pPr eaLnBrk="1" hangingPunct="1"/>
            <a:r>
              <a:rPr lang="zh-TW" altLang="en-US" sz="2400" smtClean="0">
                <a:ea typeface="標楷體" pitchFamily="65" charset="-120"/>
              </a:rPr>
              <a:t>降低銀行融資風險</a:t>
            </a:r>
          </a:p>
          <a:p>
            <a:pPr eaLnBrk="1" hangingPunct="1"/>
            <a:r>
              <a:rPr lang="zh-TW" altLang="en-US" sz="2400" smtClean="0">
                <a:ea typeface="標楷體" pitchFamily="65" charset="-120"/>
              </a:rPr>
              <a:t>協助權益稽核</a:t>
            </a:r>
          </a:p>
          <a:p>
            <a:pPr eaLnBrk="1" hangingPunct="1"/>
            <a:r>
              <a:rPr lang="zh-TW" altLang="en-US" sz="2400" smtClean="0">
                <a:ea typeface="標楷體" pitchFamily="65" charset="-120"/>
              </a:rPr>
              <a:t>協助處理</a:t>
            </a:r>
            <a:r>
              <a:rPr lang="en-US" altLang="zh-CN" sz="2400" smtClean="0">
                <a:ea typeface="標楷體" pitchFamily="65" charset="-120"/>
              </a:rPr>
              <a:t>IP</a:t>
            </a:r>
            <a:r>
              <a:rPr lang="zh-TW" altLang="en-US" sz="2400" smtClean="0">
                <a:ea typeface="標楷體" pitchFamily="65" charset="-120"/>
              </a:rPr>
              <a:t>資產</a:t>
            </a:r>
          </a:p>
          <a:p>
            <a:pPr eaLnBrk="1" hangingPunct="1"/>
            <a:r>
              <a:rPr lang="zh-TW" altLang="en-US" sz="2400" smtClean="0">
                <a:ea typeface="標楷體" pitchFamily="65" charset="-120"/>
              </a:rPr>
              <a:t>協助建立</a:t>
            </a:r>
            <a:r>
              <a:rPr lang="en-US" altLang="zh-CN" sz="2400" smtClean="0">
                <a:ea typeface="標楷體" pitchFamily="65" charset="-120"/>
              </a:rPr>
              <a:t>IP</a:t>
            </a:r>
            <a:r>
              <a:rPr lang="zh-CN" altLang="en-US" sz="2400" smtClean="0">
                <a:ea typeface="標楷體" pitchFamily="65" charset="-120"/>
              </a:rPr>
              <a:t>鑒價知識</a:t>
            </a:r>
            <a:endParaRPr lang="zh-TW" altLang="en-US" sz="2400" smtClean="0">
              <a:ea typeface="標楷體" pitchFamily="65" charset="-120"/>
            </a:endParaRPr>
          </a:p>
        </p:txBody>
      </p:sp>
      <p:sp>
        <p:nvSpPr>
          <p:cNvPr id="59395" name="日期版面配置區 3"/>
          <p:cNvSpPr>
            <a:spLocks noGrp="1"/>
          </p:cNvSpPr>
          <p:nvPr>
            <p:ph type="dt" sz="quarter" idx="10"/>
          </p:nvPr>
        </p:nvSpPr>
        <p:spPr>
          <a:noFill/>
        </p:spPr>
        <p:txBody>
          <a:bodyPr/>
          <a:lstStyle/>
          <a:p>
            <a:fld id="{47F1017F-311D-4FE2-B78B-CD25931C2422}" type="datetime1">
              <a:rPr lang="zh-TW" altLang="en-US" smtClean="0">
                <a:ea typeface="新細明體" charset="-120"/>
              </a:rPr>
              <a:pPr/>
              <a:t>2012/10/19</a:t>
            </a:fld>
            <a:endParaRPr lang="en-US" altLang="zh-TW" smtClean="0">
              <a:ea typeface="新細明體" charset="-120"/>
            </a:endParaRPr>
          </a:p>
        </p:txBody>
      </p:sp>
      <p:sp>
        <p:nvSpPr>
          <p:cNvPr id="59396" name="投影片編號版面配置區 4"/>
          <p:cNvSpPr>
            <a:spLocks noGrp="1"/>
          </p:cNvSpPr>
          <p:nvPr>
            <p:ph type="sldNum" sz="quarter" idx="12"/>
          </p:nvPr>
        </p:nvSpPr>
        <p:spPr>
          <a:noFill/>
        </p:spPr>
        <p:txBody>
          <a:bodyPr/>
          <a:lstStyle/>
          <a:p>
            <a:fld id="{90794014-AB15-47B3-8153-6C644FA04B5D}" type="slidenum">
              <a:rPr lang="zh-TW" altLang="en-US" smtClean="0">
                <a:ea typeface="新細明體" charset="-120"/>
              </a:rPr>
              <a:pPr/>
              <a:t>43</a:t>
            </a:fld>
            <a:endParaRPr lang="en-US" altLang="zh-TW" smtClean="0">
              <a:ea typeface="新細明體" charset="-120"/>
            </a:endParaRPr>
          </a:p>
        </p:txBody>
      </p:sp>
      <p:pic>
        <p:nvPicPr>
          <p:cNvPr id="59397" name="Picture 4" descr="擔保機制"/>
          <p:cNvPicPr>
            <a:picLocks noChangeAspect="1" noChangeArrowheads="1"/>
          </p:cNvPicPr>
          <p:nvPr/>
        </p:nvPicPr>
        <p:blipFill>
          <a:blip r:embed="rId2"/>
          <a:srcRect/>
          <a:stretch>
            <a:fillRect/>
          </a:stretch>
        </p:blipFill>
        <p:spPr bwMode="auto">
          <a:xfrm>
            <a:off x="1136650" y="1268413"/>
            <a:ext cx="7467600" cy="3382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標題 1"/>
          <p:cNvSpPr>
            <a:spLocks noGrp="1"/>
          </p:cNvSpPr>
          <p:nvPr>
            <p:ph type="title"/>
          </p:nvPr>
        </p:nvSpPr>
        <p:spPr/>
        <p:txBody>
          <a:bodyPr/>
          <a:lstStyle/>
          <a:p>
            <a:pPr eaLnBrk="1" hangingPunct="1"/>
            <a:r>
              <a:rPr lang="zh-TW" altLang="en-US" smtClean="0">
                <a:ea typeface="標楷體" pitchFamily="65" charset="-120"/>
              </a:rPr>
              <a:t>完工保證機制</a:t>
            </a:r>
            <a:endParaRPr lang="zh-TW" altLang="en-US" smtClean="0">
              <a:ea typeface="新細明體" charset="-120"/>
            </a:endParaRPr>
          </a:p>
        </p:txBody>
      </p:sp>
      <p:sp>
        <p:nvSpPr>
          <p:cNvPr id="60418" name="日期版面配置區 3"/>
          <p:cNvSpPr>
            <a:spLocks noGrp="1"/>
          </p:cNvSpPr>
          <p:nvPr>
            <p:ph type="dt" sz="quarter" idx="10"/>
          </p:nvPr>
        </p:nvSpPr>
        <p:spPr>
          <a:noFill/>
        </p:spPr>
        <p:txBody>
          <a:bodyPr/>
          <a:lstStyle/>
          <a:p>
            <a:fld id="{5764E5A9-C0EF-4EDA-8394-DBDE8A3C6D6D}" type="datetime1">
              <a:rPr lang="zh-TW" altLang="en-US" smtClean="0">
                <a:ea typeface="新細明體" charset="-120"/>
              </a:rPr>
              <a:pPr/>
              <a:t>2012/10/19</a:t>
            </a:fld>
            <a:endParaRPr lang="en-US" altLang="zh-TW" smtClean="0">
              <a:ea typeface="新細明體" charset="-120"/>
            </a:endParaRPr>
          </a:p>
        </p:txBody>
      </p:sp>
      <p:sp>
        <p:nvSpPr>
          <p:cNvPr id="60419" name="投影片編號版面配置區 4"/>
          <p:cNvSpPr>
            <a:spLocks noGrp="1"/>
          </p:cNvSpPr>
          <p:nvPr>
            <p:ph type="sldNum" sz="quarter" idx="12"/>
          </p:nvPr>
        </p:nvSpPr>
        <p:spPr>
          <a:noFill/>
        </p:spPr>
        <p:txBody>
          <a:bodyPr/>
          <a:lstStyle/>
          <a:p>
            <a:fld id="{10EBACA1-F0AC-4875-8808-EEDDF396CF9E}" type="slidenum">
              <a:rPr lang="zh-TW" altLang="en-US" smtClean="0">
                <a:ea typeface="新細明體" charset="-120"/>
              </a:rPr>
              <a:pPr/>
              <a:t>44</a:t>
            </a:fld>
            <a:endParaRPr lang="en-US" altLang="zh-TW" smtClean="0">
              <a:ea typeface="新細明體" charset="-120"/>
            </a:endParaRPr>
          </a:p>
        </p:txBody>
      </p:sp>
      <p:pic>
        <p:nvPicPr>
          <p:cNvPr id="60420" name="Picture 4" descr="完工保證"/>
          <p:cNvPicPr>
            <a:picLocks noChangeAspect="1" noChangeArrowheads="1"/>
          </p:cNvPicPr>
          <p:nvPr/>
        </p:nvPicPr>
        <p:blipFill>
          <a:blip r:embed="rId2"/>
          <a:srcRect/>
          <a:stretch>
            <a:fillRect/>
          </a:stretch>
        </p:blipFill>
        <p:spPr bwMode="auto">
          <a:xfrm>
            <a:off x="1116013" y="1628775"/>
            <a:ext cx="7905750" cy="4764088"/>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智慧財產權證券化</a:t>
            </a:r>
            <a:endParaRPr lang="zh-TW" altLang="en-US" smtClean="0">
              <a:ea typeface="新細明體" charset="-120"/>
            </a:endParaRPr>
          </a:p>
        </p:txBody>
      </p:sp>
      <p:sp>
        <p:nvSpPr>
          <p:cNvPr id="61442" name="內容版面配置區 2"/>
          <p:cNvSpPr>
            <a:spLocks noGrp="1"/>
          </p:cNvSpPr>
          <p:nvPr>
            <p:ph idx="1"/>
          </p:nvPr>
        </p:nvSpPr>
        <p:spPr>
          <a:xfrm>
            <a:off x="1042988" y="1412875"/>
            <a:ext cx="7772400" cy="4495800"/>
          </a:xfrm>
        </p:spPr>
        <p:txBody>
          <a:bodyPr/>
          <a:lstStyle/>
          <a:p>
            <a:pPr eaLnBrk="1" hangingPunct="1">
              <a:lnSpc>
                <a:spcPts val="4200"/>
              </a:lnSpc>
            </a:pPr>
            <a:r>
              <a:rPr lang="zh-TW" altLang="en-US" sz="2800" smtClean="0">
                <a:latin typeface="標楷體" pitchFamily="65" charset="-120"/>
                <a:ea typeface="標楷體" pitchFamily="65" charset="-120"/>
              </a:rPr>
              <a:t>衍生性金融商品設計</a:t>
            </a:r>
          </a:p>
          <a:p>
            <a:pPr eaLnBrk="1" hangingPunct="1">
              <a:lnSpc>
                <a:spcPts val="4200"/>
              </a:lnSpc>
            </a:pPr>
            <a:r>
              <a:rPr lang="zh-TW" altLang="en-US" sz="2800" smtClean="0">
                <a:latin typeface="標楷體" pitchFamily="65" charset="-120"/>
                <a:ea typeface="標楷體" pitchFamily="65" charset="-120"/>
              </a:rPr>
              <a:t>不動產證券化</a:t>
            </a:r>
          </a:p>
          <a:p>
            <a:pPr eaLnBrk="1" hangingPunct="1">
              <a:lnSpc>
                <a:spcPts val="4200"/>
              </a:lnSpc>
            </a:pPr>
            <a:r>
              <a:rPr lang="zh-TW" altLang="en-US" sz="2800" smtClean="0">
                <a:latin typeface="標楷體" pitchFamily="65" charset="-120"/>
                <a:ea typeface="標楷體" pitchFamily="65" charset="-120"/>
              </a:rPr>
              <a:t>林志玲也能證券化</a:t>
            </a:r>
            <a:endParaRPr lang="en-US" altLang="zh-TW" sz="2800" smtClean="0">
              <a:latin typeface="標楷體" pitchFamily="65" charset="-120"/>
              <a:ea typeface="標楷體" pitchFamily="65" charset="-120"/>
            </a:endParaRPr>
          </a:p>
          <a:p>
            <a:pPr eaLnBrk="1" hangingPunct="1">
              <a:lnSpc>
                <a:spcPts val="4200"/>
              </a:lnSpc>
            </a:pPr>
            <a:r>
              <a:rPr lang="zh-TW" altLang="en-US" sz="2800" smtClean="0">
                <a:latin typeface="標楷體" pitchFamily="65" charset="-120"/>
                <a:ea typeface="標楷體" pitchFamily="65" charset="-120"/>
              </a:rPr>
              <a:t>當然智慧財產權也可以</a:t>
            </a:r>
          </a:p>
        </p:txBody>
      </p:sp>
      <p:sp>
        <p:nvSpPr>
          <p:cNvPr id="61443" name="日期版面配置區 3"/>
          <p:cNvSpPr>
            <a:spLocks noGrp="1"/>
          </p:cNvSpPr>
          <p:nvPr>
            <p:ph type="dt" sz="quarter" idx="10"/>
          </p:nvPr>
        </p:nvSpPr>
        <p:spPr>
          <a:noFill/>
        </p:spPr>
        <p:txBody>
          <a:bodyPr/>
          <a:lstStyle/>
          <a:p>
            <a:fld id="{19A2A5D9-1346-455E-898A-FD1777AC61CE}" type="datetime1">
              <a:rPr lang="zh-TW" altLang="en-US" smtClean="0">
                <a:ea typeface="新細明體" charset="-120"/>
              </a:rPr>
              <a:pPr/>
              <a:t>2012/10/19</a:t>
            </a:fld>
            <a:endParaRPr lang="en-US" altLang="zh-TW" smtClean="0">
              <a:ea typeface="新細明體" charset="-120"/>
            </a:endParaRPr>
          </a:p>
        </p:txBody>
      </p:sp>
      <p:sp>
        <p:nvSpPr>
          <p:cNvPr id="61444" name="投影片編號版面配置區 4"/>
          <p:cNvSpPr>
            <a:spLocks noGrp="1"/>
          </p:cNvSpPr>
          <p:nvPr>
            <p:ph type="sldNum" sz="quarter" idx="12"/>
          </p:nvPr>
        </p:nvSpPr>
        <p:spPr>
          <a:noFill/>
        </p:spPr>
        <p:txBody>
          <a:bodyPr/>
          <a:lstStyle/>
          <a:p>
            <a:fld id="{966945F2-670C-4991-AF24-2F3D7962D4D4}" type="slidenum">
              <a:rPr lang="zh-TW" altLang="en-US" smtClean="0">
                <a:ea typeface="新細明體" charset="-120"/>
              </a:rPr>
              <a:pPr/>
              <a:t>45</a:t>
            </a:fld>
            <a:endParaRPr lang="en-US" altLang="zh-TW" smtClean="0">
              <a:ea typeface="新細明體" charset="-120"/>
            </a:endParaRPr>
          </a:p>
        </p:txBody>
      </p:sp>
      <p:pic>
        <p:nvPicPr>
          <p:cNvPr id="61445" name="Picture 5" descr="W020071214574499149989"/>
          <p:cNvPicPr>
            <a:picLocks noChangeAspect="1" noChangeArrowheads="1"/>
          </p:cNvPicPr>
          <p:nvPr/>
        </p:nvPicPr>
        <p:blipFill>
          <a:blip r:embed="rId2"/>
          <a:srcRect/>
          <a:stretch>
            <a:fillRect/>
          </a:stretch>
        </p:blipFill>
        <p:spPr bwMode="auto">
          <a:xfrm>
            <a:off x="6588125" y="549275"/>
            <a:ext cx="2155825" cy="2716213"/>
          </a:xfrm>
          <a:prstGeom prst="rect">
            <a:avLst/>
          </a:prstGeom>
          <a:noFill/>
          <a:ln w="9525">
            <a:noFill/>
            <a:miter lim="800000"/>
            <a:headEnd/>
            <a:tailEnd/>
          </a:ln>
        </p:spPr>
      </p:pic>
      <p:pic>
        <p:nvPicPr>
          <p:cNvPr id="61446" name="Picture 9" descr="082750_941435_146"/>
          <p:cNvPicPr>
            <a:picLocks noChangeAspect="1" noChangeArrowheads="1"/>
          </p:cNvPicPr>
          <p:nvPr/>
        </p:nvPicPr>
        <p:blipFill>
          <a:blip r:embed="rId3"/>
          <a:srcRect/>
          <a:stretch>
            <a:fillRect/>
          </a:stretch>
        </p:blipFill>
        <p:spPr bwMode="auto">
          <a:xfrm>
            <a:off x="1327150" y="3903663"/>
            <a:ext cx="3354388" cy="2549525"/>
          </a:xfrm>
          <a:prstGeom prst="rect">
            <a:avLst/>
          </a:prstGeom>
          <a:noFill/>
          <a:ln w="9525">
            <a:noFill/>
            <a:miter lim="800000"/>
            <a:headEnd/>
            <a:tailEnd/>
          </a:ln>
        </p:spPr>
      </p:pic>
      <p:pic>
        <p:nvPicPr>
          <p:cNvPr id="61447" name="Picture 11" descr="1321877242"/>
          <p:cNvPicPr>
            <a:picLocks noChangeAspect="1" noChangeArrowheads="1"/>
          </p:cNvPicPr>
          <p:nvPr/>
        </p:nvPicPr>
        <p:blipFill>
          <a:blip r:embed="rId4"/>
          <a:srcRect/>
          <a:stretch>
            <a:fillRect/>
          </a:stretch>
        </p:blipFill>
        <p:spPr bwMode="auto">
          <a:xfrm>
            <a:off x="5976938" y="4227513"/>
            <a:ext cx="2771775" cy="2009775"/>
          </a:xfrm>
          <a:prstGeom prst="rect">
            <a:avLst/>
          </a:prstGeom>
          <a:noFill/>
          <a:ln w="9525">
            <a:noFill/>
            <a:miter lim="800000"/>
            <a:headEnd/>
            <a:tailEnd/>
          </a:ln>
        </p:spPr>
      </p:pic>
      <p:sp>
        <p:nvSpPr>
          <p:cNvPr id="61448" name="Line 12"/>
          <p:cNvSpPr>
            <a:spLocks noChangeShapeType="1"/>
          </p:cNvSpPr>
          <p:nvPr/>
        </p:nvSpPr>
        <p:spPr bwMode="auto">
          <a:xfrm>
            <a:off x="7667625" y="3284538"/>
            <a:ext cx="0" cy="865187"/>
          </a:xfrm>
          <a:prstGeom prst="line">
            <a:avLst/>
          </a:prstGeom>
          <a:noFill/>
          <a:ln w="76200">
            <a:solidFill>
              <a:schemeClr val="hlink"/>
            </a:solidFill>
            <a:miter lim="800000"/>
            <a:headEnd/>
            <a:tailEnd type="arrow" w="med" len="med"/>
          </a:ln>
        </p:spPr>
        <p:txBody>
          <a:bodyPr wrap="none"/>
          <a:lstStyle/>
          <a:p>
            <a:endParaRPr lang="zh-TW" altLang="en-US"/>
          </a:p>
        </p:txBody>
      </p:sp>
      <p:sp>
        <p:nvSpPr>
          <p:cNvPr id="61449" name="Line 13"/>
          <p:cNvSpPr>
            <a:spLocks noChangeShapeType="1"/>
          </p:cNvSpPr>
          <p:nvPr/>
        </p:nvSpPr>
        <p:spPr bwMode="auto">
          <a:xfrm>
            <a:off x="4787900" y="5300663"/>
            <a:ext cx="1152525" cy="0"/>
          </a:xfrm>
          <a:prstGeom prst="line">
            <a:avLst/>
          </a:prstGeom>
          <a:noFill/>
          <a:ln w="76200">
            <a:solidFill>
              <a:schemeClr val="hlink"/>
            </a:solidFill>
            <a:miter lim="800000"/>
            <a:headEnd/>
            <a:tailEnd type="arrow" w="med" len="med"/>
          </a:ln>
        </p:spPr>
        <p:txBody>
          <a:bodyPr wrap="none"/>
          <a:lstStyle/>
          <a:p>
            <a:endParaRPr lang="zh-TW"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證券化操作模式</a:t>
            </a:r>
          </a:p>
        </p:txBody>
      </p:sp>
      <p:sp>
        <p:nvSpPr>
          <p:cNvPr id="62466" name="日期版面配置區 3"/>
          <p:cNvSpPr>
            <a:spLocks noGrp="1"/>
          </p:cNvSpPr>
          <p:nvPr>
            <p:ph type="dt" sz="quarter" idx="10"/>
          </p:nvPr>
        </p:nvSpPr>
        <p:spPr>
          <a:noFill/>
        </p:spPr>
        <p:txBody>
          <a:bodyPr/>
          <a:lstStyle/>
          <a:p>
            <a:fld id="{327CA73C-26B7-4938-8FF3-BF6C043B53AB}" type="datetime1">
              <a:rPr lang="zh-TW" altLang="en-US" smtClean="0">
                <a:ea typeface="新細明體" charset="-120"/>
              </a:rPr>
              <a:pPr/>
              <a:t>2012/10/19</a:t>
            </a:fld>
            <a:endParaRPr lang="en-US" altLang="zh-TW" smtClean="0">
              <a:ea typeface="新細明體" charset="-120"/>
            </a:endParaRPr>
          </a:p>
        </p:txBody>
      </p:sp>
      <p:sp>
        <p:nvSpPr>
          <p:cNvPr id="62467" name="投影片編號版面配置區 4"/>
          <p:cNvSpPr>
            <a:spLocks noGrp="1"/>
          </p:cNvSpPr>
          <p:nvPr>
            <p:ph type="sldNum" sz="quarter" idx="12"/>
          </p:nvPr>
        </p:nvSpPr>
        <p:spPr>
          <a:noFill/>
        </p:spPr>
        <p:txBody>
          <a:bodyPr/>
          <a:lstStyle/>
          <a:p>
            <a:fld id="{84A115E9-CA93-4609-9545-C25C84F52E0D}" type="slidenum">
              <a:rPr lang="zh-TW" altLang="en-US" smtClean="0">
                <a:ea typeface="新細明體" charset="-120"/>
              </a:rPr>
              <a:pPr/>
              <a:t>46</a:t>
            </a:fld>
            <a:endParaRPr lang="en-US" altLang="zh-TW" smtClean="0">
              <a:ea typeface="新細明體" charset="-120"/>
            </a:endParaRPr>
          </a:p>
        </p:txBody>
      </p:sp>
      <p:pic>
        <p:nvPicPr>
          <p:cNvPr id="62468" name="Picture 4" descr="證券化"/>
          <p:cNvPicPr>
            <a:picLocks noChangeAspect="1" noChangeArrowheads="1"/>
          </p:cNvPicPr>
          <p:nvPr/>
        </p:nvPicPr>
        <p:blipFill>
          <a:blip r:embed="rId2"/>
          <a:srcRect/>
          <a:stretch>
            <a:fillRect/>
          </a:stretch>
        </p:blipFill>
        <p:spPr bwMode="auto">
          <a:xfrm>
            <a:off x="1258888" y="1557338"/>
            <a:ext cx="7777162" cy="4824412"/>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descr="fia2-2"/>
          <p:cNvPicPr>
            <a:picLocks noChangeAspect="1" noChangeArrowheads="1"/>
          </p:cNvPicPr>
          <p:nvPr/>
        </p:nvPicPr>
        <p:blipFill>
          <a:blip r:embed="rId2"/>
          <a:srcRect/>
          <a:stretch>
            <a:fillRect/>
          </a:stretch>
        </p:blipFill>
        <p:spPr bwMode="auto">
          <a:xfrm>
            <a:off x="4038600" y="2514600"/>
            <a:ext cx="5105400" cy="1600200"/>
          </a:xfrm>
          <a:prstGeom prst="rect">
            <a:avLst/>
          </a:prstGeom>
          <a:noFill/>
          <a:ln w="9525">
            <a:noFill/>
            <a:miter lim="800000"/>
            <a:headEnd/>
            <a:tailEnd/>
          </a:ln>
        </p:spPr>
      </p:pic>
      <p:sp>
        <p:nvSpPr>
          <p:cNvPr id="63490" name="Rectangle 2"/>
          <p:cNvSpPr>
            <a:spLocks noGrp="1" noChangeArrowheads="1"/>
          </p:cNvSpPr>
          <p:nvPr>
            <p:ph type="title"/>
          </p:nvPr>
        </p:nvSpPr>
        <p:spPr>
          <a:xfrm>
            <a:off x="1473200" y="1676400"/>
            <a:ext cx="6483350" cy="1206500"/>
          </a:xfrm>
        </p:spPr>
        <p:txBody>
          <a:bodyPr/>
          <a:lstStyle/>
          <a:p>
            <a:pPr eaLnBrk="1" hangingPunct="1"/>
            <a:r>
              <a:rPr lang="zh-TW" altLang="en-US" smtClean="0">
                <a:latin typeface="標楷體" pitchFamily="65" charset="-120"/>
                <a:ea typeface="標楷體" pitchFamily="65" charset="-120"/>
              </a:rPr>
              <a:t>智慧財產權產業領域</a:t>
            </a:r>
          </a:p>
        </p:txBody>
      </p:sp>
      <p:sp>
        <p:nvSpPr>
          <p:cNvPr id="6" name="Rectangle 2"/>
          <p:cNvSpPr txBox="1">
            <a:spLocks noChangeArrowheads="1"/>
          </p:cNvSpPr>
          <p:nvPr/>
        </p:nvSpPr>
        <p:spPr bwMode="auto">
          <a:xfrm>
            <a:off x="1473200" y="2654300"/>
            <a:ext cx="6483350" cy="1206500"/>
          </a:xfrm>
          <a:prstGeom prst="rect">
            <a:avLst/>
          </a:prstGeom>
          <a:noFill/>
          <a:ln w="12700" cap="sq">
            <a:noFill/>
            <a:miter lim="800000"/>
            <a:headEnd type="none" w="sm" len="sm"/>
            <a:tailEnd type="none" w="sm" len="sm"/>
          </a:ln>
          <a:effectLst/>
        </p:spPr>
        <p:txBody>
          <a:bodyPr anchor="ctr"/>
          <a:lstStyle/>
          <a:p>
            <a:pPr>
              <a:defRPr/>
            </a:pPr>
            <a:r>
              <a:rPr kumimoji="0" lang="zh-TW" altLang="en-US" sz="4400" kern="0" dirty="0">
                <a:solidFill>
                  <a:schemeClr val="accent2"/>
                </a:solidFill>
                <a:latin typeface="標楷體" pitchFamily="65" charset="-120"/>
                <a:ea typeface="標楷體" pitchFamily="65" charset="-120"/>
                <a:cs typeface="+mj-cs"/>
              </a:rPr>
              <a:t>　　　　</a:t>
            </a:r>
          </a:p>
        </p:txBody>
      </p:sp>
      <p:sp>
        <p:nvSpPr>
          <p:cNvPr id="7" name="Rectangle 2"/>
          <p:cNvSpPr txBox="1">
            <a:spLocks noChangeArrowheads="1"/>
          </p:cNvSpPr>
          <p:nvPr/>
        </p:nvSpPr>
        <p:spPr bwMode="auto">
          <a:xfrm>
            <a:off x="1476375" y="3644900"/>
            <a:ext cx="6481763" cy="1206500"/>
          </a:xfrm>
          <a:prstGeom prst="rect">
            <a:avLst/>
          </a:prstGeom>
          <a:noFill/>
          <a:ln w="12700" cap="sq">
            <a:noFill/>
            <a:miter lim="800000"/>
            <a:headEnd type="none" w="sm" len="sm"/>
            <a:tailEnd type="none" w="sm" len="sm"/>
          </a:ln>
          <a:effectLst/>
        </p:spPr>
        <p:txBody>
          <a:bodyPr anchor="ctr"/>
          <a:lstStyle/>
          <a:p>
            <a:pPr>
              <a:defRPr/>
            </a:pPr>
            <a:r>
              <a:rPr kumimoji="0" lang="zh-TW" altLang="en-US" sz="4400" kern="0" dirty="0">
                <a:solidFill>
                  <a:schemeClr val="accent2"/>
                </a:solidFill>
                <a:latin typeface="標楷體" pitchFamily="65" charset="-120"/>
                <a:ea typeface="標楷體" pitchFamily="65" charset="-120"/>
                <a:cs typeface="+mj-cs"/>
              </a:rPr>
              <a:t>　　　　　　　</a:t>
            </a:r>
            <a:endParaRPr kumimoji="0" lang="zh-TW" altLang="en-US" sz="4400" kern="0" dirty="0">
              <a:solidFill>
                <a:srgbClr val="FFFF00"/>
              </a:solidFill>
              <a:latin typeface="標楷體" pitchFamily="65" charset="-120"/>
              <a:ea typeface="標楷體" pitchFamily="65" charset="-120"/>
              <a:cs typeface="+mj-cs"/>
            </a:endParaRPr>
          </a:p>
        </p:txBody>
      </p:sp>
      <p:sp>
        <p:nvSpPr>
          <p:cNvPr id="63493" name="日期版面配置區 7"/>
          <p:cNvSpPr>
            <a:spLocks noGrp="1"/>
          </p:cNvSpPr>
          <p:nvPr>
            <p:ph type="dt" sz="quarter" idx="10"/>
          </p:nvPr>
        </p:nvSpPr>
        <p:spPr>
          <a:noFill/>
        </p:spPr>
        <p:txBody>
          <a:bodyPr/>
          <a:lstStyle/>
          <a:p>
            <a:fld id="{7F9992F2-CCD3-48C9-9F47-D91296E718E9}" type="datetime1">
              <a:rPr lang="zh-TW" altLang="en-US" smtClean="0">
                <a:ea typeface="新細明體" charset="-120"/>
              </a:rPr>
              <a:pPr/>
              <a:t>2012/10/19</a:t>
            </a:fld>
            <a:endParaRPr lang="en-US" altLang="zh-TW" smtClean="0">
              <a:ea typeface="新細明體" charset="-120"/>
            </a:endParaRPr>
          </a:p>
        </p:txBody>
      </p:sp>
      <p:sp>
        <p:nvSpPr>
          <p:cNvPr id="63494" name="投影片編號版面配置區 8"/>
          <p:cNvSpPr>
            <a:spLocks noGrp="1"/>
          </p:cNvSpPr>
          <p:nvPr>
            <p:ph type="sldNum" sz="quarter" idx="12"/>
          </p:nvPr>
        </p:nvSpPr>
        <p:spPr>
          <a:noFill/>
        </p:spPr>
        <p:txBody>
          <a:bodyPr/>
          <a:lstStyle/>
          <a:p>
            <a:fld id="{C1DC8A97-3CCA-4398-973F-B78FA2EC7AED}" type="slidenum">
              <a:rPr lang="zh-TW" altLang="en-US" smtClean="0">
                <a:ea typeface="新細明體" charset="-120"/>
              </a:rPr>
              <a:pPr/>
              <a:t>47</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企業智慧財產權管理架構</a:t>
            </a:r>
          </a:p>
        </p:txBody>
      </p:sp>
      <p:pic>
        <p:nvPicPr>
          <p:cNvPr id="64514" name="內容版面配置區 5" descr="EIPM t.jpg"/>
          <p:cNvPicPr>
            <a:picLocks noGrp="1" noChangeAspect="1"/>
          </p:cNvPicPr>
          <p:nvPr>
            <p:ph idx="1"/>
          </p:nvPr>
        </p:nvPicPr>
        <p:blipFill>
          <a:blip r:embed="rId2"/>
          <a:srcRect/>
          <a:stretch>
            <a:fillRect/>
          </a:stretch>
        </p:blipFill>
        <p:spPr>
          <a:xfrm>
            <a:off x="2124075" y="1484313"/>
            <a:ext cx="5068888" cy="4897437"/>
          </a:xfrm>
        </p:spPr>
      </p:pic>
      <p:sp>
        <p:nvSpPr>
          <p:cNvPr id="64515" name="日期版面配置區 3"/>
          <p:cNvSpPr>
            <a:spLocks noGrp="1"/>
          </p:cNvSpPr>
          <p:nvPr>
            <p:ph type="dt" sz="quarter" idx="10"/>
          </p:nvPr>
        </p:nvSpPr>
        <p:spPr>
          <a:noFill/>
        </p:spPr>
        <p:txBody>
          <a:bodyPr/>
          <a:lstStyle/>
          <a:p>
            <a:fld id="{3C4DD90C-D364-4CE6-A969-BAA1898B52F5}" type="datetime1">
              <a:rPr lang="zh-TW" altLang="en-US" smtClean="0">
                <a:ea typeface="新細明體" charset="-120"/>
              </a:rPr>
              <a:pPr/>
              <a:t>2012/10/19</a:t>
            </a:fld>
            <a:endParaRPr lang="en-US" altLang="zh-TW" smtClean="0">
              <a:ea typeface="新細明體" charset="-120"/>
            </a:endParaRPr>
          </a:p>
        </p:txBody>
      </p:sp>
      <p:sp>
        <p:nvSpPr>
          <p:cNvPr id="64516" name="投影片編號版面配置區 4"/>
          <p:cNvSpPr>
            <a:spLocks noGrp="1"/>
          </p:cNvSpPr>
          <p:nvPr>
            <p:ph type="sldNum" sz="quarter" idx="12"/>
          </p:nvPr>
        </p:nvSpPr>
        <p:spPr>
          <a:noFill/>
        </p:spPr>
        <p:txBody>
          <a:bodyPr/>
          <a:lstStyle/>
          <a:p>
            <a:fld id="{4715706B-7B89-4A5A-93EC-A52D98AA15F7}" type="slidenum">
              <a:rPr lang="zh-TW" altLang="en-US" smtClean="0">
                <a:ea typeface="新細明體" charset="-120"/>
              </a:rPr>
              <a:pPr/>
              <a:t>48</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企業智慧財產權管理架構</a:t>
            </a:r>
            <a:endParaRPr lang="zh-TW" altLang="en-US" smtClean="0">
              <a:ea typeface="新細明體" charset="-120"/>
            </a:endParaRPr>
          </a:p>
        </p:txBody>
      </p:sp>
      <p:sp>
        <p:nvSpPr>
          <p:cNvPr id="65538" name="內容版面配置區 2"/>
          <p:cNvSpPr>
            <a:spLocks noGrp="1"/>
          </p:cNvSpPr>
          <p:nvPr>
            <p:ph idx="1"/>
          </p:nvPr>
        </p:nvSpPr>
        <p:spPr/>
        <p:txBody>
          <a:bodyPr/>
          <a:lstStyle/>
          <a:p>
            <a:pPr eaLnBrk="1" hangingPunct="1"/>
            <a:r>
              <a:rPr lang="zh-TW" altLang="en-US" sz="2800" smtClean="0">
                <a:solidFill>
                  <a:schemeClr val="bg2"/>
                </a:solidFill>
                <a:ea typeface="標楷體" pitchFamily="65" charset="-120"/>
              </a:rPr>
              <a:t>臉書專頁</a:t>
            </a:r>
            <a:r>
              <a:rPr lang="en-US" altLang="zh-TW" sz="2800" smtClean="0">
                <a:solidFill>
                  <a:schemeClr val="bg2"/>
                </a:solidFill>
                <a:ea typeface="標楷體" pitchFamily="65" charset="-120"/>
              </a:rPr>
              <a:t>(</a:t>
            </a:r>
            <a:r>
              <a:rPr lang="zh-TW" altLang="en-US" sz="2800" smtClean="0">
                <a:solidFill>
                  <a:schemeClr val="bg2"/>
                </a:solidFill>
                <a:ea typeface="標楷體" pitchFamily="65" charset="-120"/>
              </a:rPr>
              <a:t>企業知識產權管理</a:t>
            </a:r>
            <a:r>
              <a:rPr lang="en-US" altLang="zh-TW" sz="2800" smtClean="0">
                <a:solidFill>
                  <a:schemeClr val="bg2"/>
                </a:solidFill>
                <a:ea typeface="標楷體" pitchFamily="65" charset="-120"/>
              </a:rPr>
              <a:t>)</a:t>
            </a:r>
          </a:p>
          <a:p>
            <a:pPr eaLnBrk="1" hangingPunct="1">
              <a:buFontTx/>
              <a:buNone/>
            </a:pPr>
            <a:r>
              <a:rPr lang="zh-TW" altLang="en-US" sz="2800" smtClean="0">
                <a:solidFill>
                  <a:schemeClr val="bg2"/>
                </a:solidFill>
                <a:ea typeface="標楷體" pitchFamily="65" charset="-120"/>
              </a:rPr>
              <a:t>    </a:t>
            </a:r>
            <a:r>
              <a:rPr lang="en-US" altLang="zh-TW" sz="2800" smtClean="0">
                <a:solidFill>
                  <a:schemeClr val="bg2"/>
                </a:solidFill>
                <a:ea typeface="標楷體" pitchFamily="65" charset="-120"/>
              </a:rPr>
              <a:t>(</a:t>
            </a:r>
            <a:r>
              <a:rPr lang="zh-TW" altLang="en-US" sz="2800" smtClean="0">
                <a:solidFill>
                  <a:schemeClr val="bg2"/>
                </a:solidFill>
                <a:ea typeface="標楷體" pitchFamily="65" charset="-120"/>
              </a:rPr>
              <a:t>臉書上最大華文智慧財產管理知識分享社群</a:t>
            </a:r>
            <a:r>
              <a:rPr lang="en-US" altLang="zh-TW" sz="2800" smtClean="0">
                <a:solidFill>
                  <a:schemeClr val="bg2"/>
                </a:solidFill>
                <a:ea typeface="標楷體" pitchFamily="65" charset="-120"/>
              </a:rPr>
              <a:t>)</a:t>
            </a:r>
          </a:p>
          <a:p>
            <a:pPr eaLnBrk="1" hangingPunct="1">
              <a:buFontTx/>
              <a:buNone/>
            </a:pPr>
            <a:r>
              <a:rPr lang="zh-TW" altLang="en-US" sz="2800" smtClean="0">
                <a:solidFill>
                  <a:schemeClr val="bg2"/>
                </a:solidFill>
                <a:ea typeface="標楷體" pitchFamily="65" charset="-120"/>
              </a:rPr>
              <a:t>    </a:t>
            </a:r>
            <a:r>
              <a:rPr lang="en-US" altLang="zh-TW" sz="2800" smtClean="0">
                <a:solidFill>
                  <a:schemeClr val="bg2"/>
                </a:solidFill>
                <a:ea typeface="標楷體" pitchFamily="65" charset="-120"/>
              </a:rPr>
              <a:t>http://www.facebook.com/IPR.Forum</a:t>
            </a:r>
          </a:p>
          <a:p>
            <a:pPr eaLnBrk="1" hangingPunct="1"/>
            <a:r>
              <a:rPr lang="zh-TW" altLang="en-US" sz="2800" smtClean="0">
                <a:solidFill>
                  <a:schemeClr val="bg2"/>
                </a:solidFill>
                <a:ea typeface="標楷體" pitchFamily="65" charset="-120"/>
              </a:rPr>
              <a:t>新浪微群</a:t>
            </a:r>
            <a:r>
              <a:rPr lang="en-US" altLang="zh-TW" sz="2800" smtClean="0">
                <a:solidFill>
                  <a:schemeClr val="bg2"/>
                </a:solidFill>
                <a:ea typeface="標楷體" pitchFamily="65" charset="-120"/>
              </a:rPr>
              <a:t>(</a:t>
            </a:r>
            <a:r>
              <a:rPr lang="zh-TW" altLang="en-US" sz="2800" smtClean="0">
                <a:solidFill>
                  <a:schemeClr val="bg2"/>
                </a:solidFill>
                <a:ea typeface="標楷體" pitchFamily="65" charset="-120"/>
              </a:rPr>
              <a:t>企業知識產權管理</a:t>
            </a:r>
            <a:r>
              <a:rPr lang="en-US" altLang="zh-TW" sz="2800" smtClean="0">
                <a:solidFill>
                  <a:schemeClr val="bg2"/>
                </a:solidFill>
                <a:ea typeface="標楷體" pitchFamily="65" charset="-120"/>
              </a:rPr>
              <a:t>)</a:t>
            </a:r>
          </a:p>
          <a:p>
            <a:pPr eaLnBrk="1" hangingPunct="1">
              <a:buFontTx/>
              <a:buNone/>
            </a:pPr>
            <a:r>
              <a:rPr lang="zh-TW" altLang="en-US" sz="2800" smtClean="0">
                <a:solidFill>
                  <a:schemeClr val="bg2"/>
                </a:solidFill>
                <a:ea typeface="標楷體" pitchFamily="65" charset="-120"/>
              </a:rPr>
              <a:t>    </a:t>
            </a:r>
            <a:r>
              <a:rPr lang="en-US" altLang="zh-TW" sz="2800" smtClean="0">
                <a:solidFill>
                  <a:schemeClr val="bg2"/>
                </a:solidFill>
                <a:ea typeface="標楷體" pitchFamily="65" charset="-120"/>
              </a:rPr>
              <a:t>(</a:t>
            </a:r>
            <a:r>
              <a:rPr lang="zh-TW" altLang="en-US" sz="2800" smtClean="0">
                <a:solidFill>
                  <a:schemeClr val="bg2"/>
                </a:solidFill>
                <a:ea typeface="標楷體" pitchFamily="65" charset="-120"/>
              </a:rPr>
              <a:t>中國最大知識產權管理微群</a:t>
            </a:r>
            <a:r>
              <a:rPr lang="en-US" altLang="zh-TW" sz="2800" smtClean="0">
                <a:solidFill>
                  <a:schemeClr val="bg2"/>
                </a:solidFill>
                <a:ea typeface="標楷體" pitchFamily="65" charset="-120"/>
              </a:rPr>
              <a:t>)</a:t>
            </a:r>
            <a:br>
              <a:rPr lang="en-US" altLang="zh-TW" sz="2800" smtClean="0">
                <a:solidFill>
                  <a:schemeClr val="bg2"/>
                </a:solidFill>
                <a:ea typeface="標楷體" pitchFamily="65" charset="-120"/>
              </a:rPr>
            </a:br>
            <a:r>
              <a:rPr lang="en-US" altLang="zh-TW" sz="2800" smtClean="0">
                <a:solidFill>
                  <a:schemeClr val="bg2"/>
                </a:solidFill>
                <a:ea typeface="標楷體" pitchFamily="65" charset="-120"/>
              </a:rPr>
              <a:t>http://q.weibo.com/942397</a:t>
            </a:r>
            <a:endParaRPr lang="zh-TW" altLang="en-US" sz="2800" smtClean="0">
              <a:solidFill>
                <a:schemeClr val="bg2"/>
              </a:solidFill>
              <a:ea typeface="標楷體" pitchFamily="65" charset="-120"/>
            </a:endParaRPr>
          </a:p>
        </p:txBody>
      </p:sp>
      <p:sp>
        <p:nvSpPr>
          <p:cNvPr id="65539" name="日期版面配置區 3"/>
          <p:cNvSpPr>
            <a:spLocks noGrp="1"/>
          </p:cNvSpPr>
          <p:nvPr>
            <p:ph type="dt" sz="quarter" idx="10"/>
          </p:nvPr>
        </p:nvSpPr>
        <p:spPr>
          <a:noFill/>
        </p:spPr>
        <p:txBody>
          <a:bodyPr/>
          <a:lstStyle/>
          <a:p>
            <a:fld id="{AC852EEC-4E86-49E7-B5D7-9A108E5690D8}" type="datetime1">
              <a:rPr lang="zh-TW" altLang="en-US" smtClean="0">
                <a:ea typeface="新細明體" charset="-120"/>
              </a:rPr>
              <a:pPr/>
              <a:t>2012/10/19</a:t>
            </a:fld>
            <a:endParaRPr lang="en-US" altLang="zh-TW" smtClean="0">
              <a:ea typeface="新細明體" charset="-120"/>
            </a:endParaRPr>
          </a:p>
        </p:txBody>
      </p:sp>
      <p:sp>
        <p:nvSpPr>
          <p:cNvPr id="65540" name="投影片編號版面配置區 4"/>
          <p:cNvSpPr>
            <a:spLocks noGrp="1"/>
          </p:cNvSpPr>
          <p:nvPr>
            <p:ph type="sldNum" sz="quarter" idx="12"/>
          </p:nvPr>
        </p:nvSpPr>
        <p:spPr>
          <a:noFill/>
        </p:spPr>
        <p:txBody>
          <a:bodyPr/>
          <a:lstStyle/>
          <a:p>
            <a:fld id="{7D3EF768-BCBA-4187-81AA-D6716388AEB9}" type="slidenum">
              <a:rPr lang="zh-TW" altLang="en-US" smtClean="0">
                <a:ea typeface="新細明體" charset="-120"/>
              </a:rPr>
              <a:pPr/>
              <a:t>49</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價值的差異 </a:t>
            </a:r>
            <a:r>
              <a:rPr lang="en-US" altLang="zh-TW" smtClean="0">
                <a:latin typeface="標楷體" pitchFamily="65" charset="-120"/>
                <a:ea typeface="標楷體" pitchFamily="65" charset="-120"/>
              </a:rPr>
              <a:t>-- </a:t>
            </a:r>
            <a:r>
              <a:rPr lang="zh-TW" altLang="en-US" smtClean="0">
                <a:latin typeface="標楷體" pitchFamily="65" charset="-120"/>
                <a:ea typeface="標楷體" pitchFamily="65" charset="-120"/>
              </a:rPr>
              <a:t>微笑曲線</a:t>
            </a:r>
          </a:p>
        </p:txBody>
      </p:sp>
      <p:pic>
        <p:nvPicPr>
          <p:cNvPr id="18434" name="Picture 10" descr="File:Smiling Curve in Chinese.svg">
            <a:hlinkClick r:id="rId2"/>
          </p:cNvPr>
          <p:cNvPicPr>
            <a:picLocks noChangeAspect="1" noChangeArrowheads="1"/>
          </p:cNvPicPr>
          <p:nvPr/>
        </p:nvPicPr>
        <p:blipFill>
          <a:blip r:embed="rId3"/>
          <a:srcRect/>
          <a:stretch>
            <a:fillRect/>
          </a:stretch>
        </p:blipFill>
        <p:spPr bwMode="auto">
          <a:xfrm>
            <a:off x="971550" y="1676400"/>
            <a:ext cx="8001000" cy="4776788"/>
          </a:xfrm>
          <a:prstGeom prst="rect">
            <a:avLst/>
          </a:prstGeom>
          <a:noFill/>
          <a:ln w="9525">
            <a:noFill/>
            <a:miter lim="800000"/>
            <a:headEnd/>
            <a:tailEnd/>
          </a:ln>
        </p:spPr>
      </p:pic>
      <p:sp>
        <p:nvSpPr>
          <p:cNvPr id="18435" name="文字方塊 4"/>
          <p:cNvSpPr txBox="1">
            <a:spLocks noChangeArrowheads="1"/>
          </p:cNvSpPr>
          <p:nvPr/>
        </p:nvSpPr>
        <p:spPr bwMode="auto">
          <a:xfrm>
            <a:off x="4702175" y="5319713"/>
            <a:ext cx="1022350" cy="461962"/>
          </a:xfrm>
          <a:prstGeom prst="rect">
            <a:avLst/>
          </a:prstGeom>
          <a:noFill/>
          <a:ln w="9525">
            <a:noFill/>
            <a:miter lim="800000"/>
            <a:headEnd/>
            <a:tailEnd/>
          </a:ln>
        </p:spPr>
        <p:txBody>
          <a:bodyPr>
            <a:spAutoFit/>
          </a:bodyPr>
          <a:lstStyle/>
          <a:p>
            <a:r>
              <a:rPr kumimoji="0" lang="en-US" altLang="zh-TW" b="1">
                <a:solidFill>
                  <a:srgbClr val="FF0000"/>
                </a:solidFill>
              </a:rPr>
              <a:t>OEM</a:t>
            </a:r>
            <a:endParaRPr kumimoji="0" lang="zh-TW" altLang="en-US" b="1">
              <a:solidFill>
                <a:srgbClr val="FF0000"/>
              </a:solidFill>
            </a:endParaRPr>
          </a:p>
        </p:txBody>
      </p:sp>
      <p:sp>
        <p:nvSpPr>
          <p:cNvPr id="18436" name="文字方塊 5"/>
          <p:cNvSpPr txBox="1">
            <a:spLocks noChangeArrowheads="1"/>
          </p:cNvSpPr>
          <p:nvPr/>
        </p:nvSpPr>
        <p:spPr bwMode="auto">
          <a:xfrm>
            <a:off x="7559675" y="2890838"/>
            <a:ext cx="1044575" cy="461962"/>
          </a:xfrm>
          <a:prstGeom prst="rect">
            <a:avLst/>
          </a:prstGeom>
          <a:noFill/>
          <a:ln w="9525">
            <a:noFill/>
            <a:miter lim="800000"/>
            <a:headEnd/>
            <a:tailEnd/>
          </a:ln>
        </p:spPr>
        <p:txBody>
          <a:bodyPr>
            <a:spAutoFit/>
          </a:bodyPr>
          <a:lstStyle/>
          <a:p>
            <a:r>
              <a:rPr kumimoji="0" lang="en-US" altLang="zh-TW" b="1">
                <a:solidFill>
                  <a:srgbClr val="FF0000"/>
                </a:solidFill>
              </a:rPr>
              <a:t>OBM</a:t>
            </a:r>
            <a:endParaRPr kumimoji="0" lang="zh-TW" altLang="en-US" b="1">
              <a:solidFill>
                <a:srgbClr val="FF0000"/>
              </a:solidFill>
            </a:endParaRPr>
          </a:p>
        </p:txBody>
      </p:sp>
      <p:sp>
        <p:nvSpPr>
          <p:cNvPr id="18437" name="文字方塊 6"/>
          <p:cNvSpPr txBox="1">
            <a:spLocks noChangeArrowheads="1"/>
          </p:cNvSpPr>
          <p:nvPr/>
        </p:nvSpPr>
        <p:spPr bwMode="auto">
          <a:xfrm>
            <a:off x="1916113" y="2819400"/>
            <a:ext cx="1071562" cy="461963"/>
          </a:xfrm>
          <a:prstGeom prst="rect">
            <a:avLst/>
          </a:prstGeom>
          <a:noFill/>
          <a:ln w="9525">
            <a:noFill/>
            <a:miter lim="800000"/>
            <a:headEnd/>
            <a:tailEnd/>
          </a:ln>
        </p:spPr>
        <p:txBody>
          <a:bodyPr>
            <a:spAutoFit/>
          </a:bodyPr>
          <a:lstStyle/>
          <a:p>
            <a:r>
              <a:rPr kumimoji="0" lang="en-US" altLang="zh-TW" b="1">
                <a:solidFill>
                  <a:srgbClr val="FF0000"/>
                </a:solidFill>
              </a:rPr>
              <a:t>ODM</a:t>
            </a:r>
            <a:endParaRPr kumimoji="0" lang="zh-TW" altLang="en-US" b="1">
              <a:solidFill>
                <a:srgbClr val="FF0000"/>
              </a:solidFill>
            </a:endParaRPr>
          </a:p>
        </p:txBody>
      </p:sp>
      <p:sp>
        <p:nvSpPr>
          <p:cNvPr id="18438" name="日期版面配置區 7"/>
          <p:cNvSpPr>
            <a:spLocks noGrp="1"/>
          </p:cNvSpPr>
          <p:nvPr>
            <p:ph type="dt" sz="quarter" idx="10"/>
          </p:nvPr>
        </p:nvSpPr>
        <p:spPr>
          <a:noFill/>
        </p:spPr>
        <p:txBody>
          <a:bodyPr/>
          <a:lstStyle/>
          <a:p>
            <a:fld id="{7F6B62C8-C8E1-4CB0-801C-24B1B8448BCE}" type="datetime1">
              <a:rPr lang="zh-TW" altLang="en-US" smtClean="0">
                <a:ea typeface="新細明體" charset="-120"/>
              </a:rPr>
              <a:pPr/>
              <a:t>2012/10/19</a:t>
            </a:fld>
            <a:endParaRPr lang="en-US" altLang="zh-TW" smtClean="0">
              <a:ea typeface="新細明體" charset="-120"/>
            </a:endParaRPr>
          </a:p>
        </p:txBody>
      </p:sp>
      <p:sp>
        <p:nvSpPr>
          <p:cNvPr id="18439" name="投影片編號版面配置區 8"/>
          <p:cNvSpPr>
            <a:spLocks noGrp="1"/>
          </p:cNvSpPr>
          <p:nvPr>
            <p:ph type="sldNum" sz="quarter" idx="12"/>
          </p:nvPr>
        </p:nvSpPr>
        <p:spPr>
          <a:noFill/>
        </p:spPr>
        <p:txBody>
          <a:bodyPr/>
          <a:lstStyle/>
          <a:p>
            <a:fld id="{0D6A8DAA-8551-4D3F-A895-406C69C04C69}" type="slidenum">
              <a:rPr lang="zh-TW" altLang="en-US" smtClean="0">
                <a:ea typeface="新細明體" charset="-120"/>
              </a:rPr>
              <a:pPr/>
              <a:t>5</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智慧財產權產業</a:t>
            </a:r>
            <a:endParaRPr lang="zh-TW" altLang="en-US" smtClean="0">
              <a:ea typeface="新細明體" charset="-120"/>
            </a:endParaRPr>
          </a:p>
        </p:txBody>
      </p:sp>
      <p:pic>
        <p:nvPicPr>
          <p:cNvPr id="67586" name="內容版面配置區 5" descr="IP Finance Fig.jpg"/>
          <p:cNvPicPr>
            <a:picLocks noGrp="1" noChangeAspect="1"/>
          </p:cNvPicPr>
          <p:nvPr>
            <p:ph idx="1"/>
          </p:nvPr>
        </p:nvPicPr>
        <p:blipFill>
          <a:blip r:embed="rId2"/>
          <a:srcRect/>
          <a:stretch>
            <a:fillRect/>
          </a:stretch>
        </p:blipFill>
        <p:spPr>
          <a:xfrm>
            <a:off x="2044700" y="1412875"/>
            <a:ext cx="4903788" cy="4968875"/>
          </a:xfrm>
        </p:spPr>
      </p:pic>
      <p:sp>
        <p:nvSpPr>
          <p:cNvPr id="67587" name="日期版面配置區 3"/>
          <p:cNvSpPr>
            <a:spLocks noGrp="1"/>
          </p:cNvSpPr>
          <p:nvPr>
            <p:ph type="dt" sz="quarter" idx="10"/>
          </p:nvPr>
        </p:nvSpPr>
        <p:spPr>
          <a:noFill/>
        </p:spPr>
        <p:txBody>
          <a:bodyPr/>
          <a:lstStyle/>
          <a:p>
            <a:fld id="{7C0D51F6-605D-4501-8466-306E86A9B634}" type="datetime1">
              <a:rPr lang="zh-TW" altLang="en-US" smtClean="0">
                <a:ea typeface="新細明體" charset="-120"/>
              </a:rPr>
              <a:pPr/>
              <a:t>2012/10/19</a:t>
            </a:fld>
            <a:endParaRPr lang="en-US" altLang="zh-TW" smtClean="0">
              <a:ea typeface="新細明體" charset="-120"/>
            </a:endParaRPr>
          </a:p>
        </p:txBody>
      </p:sp>
      <p:sp>
        <p:nvSpPr>
          <p:cNvPr id="67588" name="投影片編號版面配置區 4"/>
          <p:cNvSpPr>
            <a:spLocks noGrp="1"/>
          </p:cNvSpPr>
          <p:nvPr>
            <p:ph type="sldNum" sz="quarter" idx="12"/>
          </p:nvPr>
        </p:nvSpPr>
        <p:spPr>
          <a:noFill/>
        </p:spPr>
        <p:txBody>
          <a:bodyPr/>
          <a:lstStyle/>
          <a:p>
            <a:fld id="{FD595299-6E9D-4624-8971-970CFA49DA44}" type="slidenum">
              <a:rPr lang="zh-TW" altLang="en-US" smtClean="0">
                <a:ea typeface="新細明體" charset="-120"/>
              </a:rPr>
              <a:pPr/>
              <a:t>50</a:t>
            </a:fld>
            <a:endParaRPr lang="en-US" altLang="zh-TW" smtClean="0">
              <a:ea typeface="新細明體" charset="-12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日期版面配置區 1"/>
          <p:cNvSpPr>
            <a:spLocks noGrp="1"/>
          </p:cNvSpPr>
          <p:nvPr>
            <p:ph type="dt" sz="quarter" idx="10"/>
          </p:nvPr>
        </p:nvSpPr>
        <p:spPr>
          <a:noFill/>
        </p:spPr>
        <p:txBody>
          <a:bodyPr/>
          <a:lstStyle/>
          <a:p>
            <a:fld id="{144C3FBC-6426-4D2A-9979-389BE584664B}" type="datetime1">
              <a:rPr lang="zh-TW" altLang="en-US" smtClean="0">
                <a:ea typeface="新細明體" charset="-120"/>
              </a:rPr>
              <a:pPr/>
              <a:t>2012/10/19</a:t>
            </a:fld>
            <a:endParaRPr lang="en-US" altLang="zh-TW" smtClean="0">
              <a:ea typeface="新細明體" charset="-120"/>
            </a:endParaRPr>
          </a:p>
        </p:txBody>
      </p:sp>
      <p:sp>
        <p:nvSpPr>
          <p:cNvPr id="68610" name="投影片編號版面配置區 2"/>
          <p:cNvSpPr>
            <a:spLocks noGrp="1"/>
          </p:cNvSpPr>
          <p:nvPr>
            <p:ph type="sldNum" sz="quarter" idx="12"/>
          </p:nvPr>
        </p:nvSpPr>
        <p:spPr>
          <a:noFill/>
        </p:spPr>
        <p:txBody>
          <a:bodyPr/>
          <a:lstStyle/>
          <a:p>
            <a:fld id="{F8BE3E92-A34B-44A4-81B3-F8D95BA4A615}" type="slidenum">
              <a:rPr lang="zh-TW" altLang="en-US" smtClean="0">
                <a:ea typeface="新細明體" charset="-120"/>
              </a:rPr>
              <a:pPr/>
              <a:t>51</a:t>
            </a:fld>
            <a:endParaRPr lang="en-US" altLang="zh-TW" smtClean="0">
              <a:ea typeface="新細明體" charset="-120"/>
            </a:endParaRPr>
          </a:p>
        </p:txBody>
      </p:sp>
      <p:sp>
        <p:nvSpPr>
          <p:cNvPr id="4" name="標題 1"/>
          <p:cNvSpPr txBox="1">
            <a:spLocks/>
          </p:cNvSpPr>
          <p:nvPr/>
        </p:nvSpPr>
        <p:spPr>
          <a:xfrm>
            <a:off x="971550" y="620713"/>
            <a:ext cx="7488238" cy="1655762"/>
          </a:xfrm>
          <a:prstGeom prst="rect">
            <a:avLst/>
          </a:prstGeom>
        </p:spPr>
        <p:txBody>
          <a:bodyPr/>
          <a:lstStyle/>
          <a:p>
            <a:pPr eaLnBrk="0" hangingPunct="0">
              <a:defRPr/>
            </a:pPr>
            <a:r>
              <a:rPr kumimoji="0" lang="en-US" altLang="zh-TW" sz="4400" kern="0" dirty="0">
                <a:solidFill>
                  <a:schemeClr val="bg2">
                    <a:lumMod val="60000"/>
                    <a:lumOff val="40000"/>
                  </a:schemeClr>
                </a:solidFill>
                <a:latin typeface="+mj-lt"/>
                <a:ea typeface="+mj-ea"/>
                <a:cs typeface="+mj-cs"/>
              </a:rPr>
              <a:t>Thanks For Your Attention</a:t>
            </a:r>
            <a:r>
              <a:rPr kumimoji="0" lang="zh-TW" altLang="en-US" sz="4400" kern="0" dirty="0">
                <a:solidFill>
                  <a:schemeClr val="bg2">
                    <a:lumMod val="60000"/>
                    <a:lumOff val="40000"/>
                  </a:schemeClr>
                </a:solidFill>
                <a:latin typeface="+mj-lt"/>
                <a:ea typeface="+mj-ea"/>
                <a:cs typeface="+mj-cs"/>
              </a:rPr>
              <a:t> </a:t>
            </a:r>
            <a:r>
              <a:rPr kumimoji="0" lang="en-US" altLang="zh-TW" sz="4400" kern="0" dirty="0">
                <a:solidFill>
                  <a:schemeClr val="bg2">
                    <a:lumMod val="60000"/>
                    <a:lumOff val="40000"/>
                  </a:schemeClr>
                </a:solidFill>
                <a:latin typeface="+mj-lt"/>
                <a:ea typeface="+mj-ea"/>
                <a:cs typeface="+mj-cs"/>
              </a:rPr>
              <a:t>!</a:t>
            </a:r>
            <a:endParaRPr kumimoji="0" lang="zh-TW" altLang="en-US" sz="4400" kern="0" dirty="0">
              <a:solidFill>
                <a:schemeClr val="bg2">
                  <a:lumMod val="60000"/>
                  <a:lumOff val="40000"/>
                </a:schemeClr>
              </a:solidFill>
              <a:latin typeface="+mj-lt"/>
              <a:ea typeface="+mj-ea"/>
              <a:cs typeface="+mj-cs"/>
            </a:endParaRPr>
          </a:p>
        </p:txBody>
      </p:sp>
      <p:sp>
        <p:nvSpPr>
          <p:cNvPr id="5" name="副標題 2"/>
          <p:cNvSpPr txBox="1">
            <a:spLocks/>
          </p:cNvSpPr>
          <p:nvPr/>
        </p:nvSpPr>
        <p:spPr>
          <a:xfrm>
            <a:off x="1836738" y="4221163"/>
            <a:ext cx="6480175" cy="1800225"/>
          </a:xfrm>
          <a:prstGeom prst="rect">
            <a:avLst/>
          </a:prstGeom>
        </p:spPr>
        <p:txBody>
          <a:bodyPr/>
          <a:lstStyle/>
          <a:p>
            <a:pPr marL="342900" indent="-342900" algn="ctr">
              <a:spcBef>
                <a:spcPct val="20000"/>
              </a:spcBef>
              <a:buClr>
                <a:schemeClr val="accent2"/>
              </a:buClr>
              <a:buSzPct val="90000"/>
              <a:defRPr/>
            </a:pPr>
            <a:r>
              <a:rPr kumimoji="0" lang="zh-TW" altLang="en-US" sz="3200" b="1" kern="0" dirty="0">
                <a:solidFill>
                  <a:srgbClr val="FF0000"/>
                </a:solidFill>
                <a:latin typeface="標楷體" pitchFamily="65" charset="-120"/>
                <a:ea typeface="標楷體" pitchFamily="65" charset="-120"/>
              </a:rPr>
              <a:t>玄燁國際控股有限公司 王煌玄</a:t>
            </a:r>
            <a:endParaRPr kumimoji="0" lang="en-US" altLang="zh-TW" sz="3200" b="1" kern="0" dirty="0">
              <a:solidFill>
                <a:srgbClr val="FF0000"/>
              </a:solidFill>
              <a:latin typeface="標楷體" pitchFamily="65" charset="-120"/>
              <a:ea typeface="標楷體" pitchFamily="65" charset="-120"/>
            </a:endParaRPr>
          </a:p>
          <a:p>
            <a:pPr marL="342900" indent="-342900" algn="ctr">
              <a:spcBef>
                <a:spcPct val="20000"/>
              </a:spcBef>
              <a:buClr>
                <a:schemeClr val="accent2"/>
              </a:buClr>
              <a:buSzPct val="90000"/>
              <a:defRPr/>
            </a:pPr>
            <a:r>
              <a:rPr kumimoji="0" lang="en-US" altLang="zh-TW" sz="3200" b="1" kern="0" dirty="0">
                <a:solidFill>
                  <a:srgbClr val="FF0000"/>
                </a:solidFill>
                <a:latin typeface="華康古印體(P)" pitchFamily="66" charset="-120"/>
                <a:ea typeface="華康古印體(P)" pitchFamily="66" charset="-120"/>
              </a:rPr>
              <a:t>Edward @ </a:t>
            </a:r>
            <a:r>
              <a:rPr kumimoji="0" lang="en-US" altLang="zh-TW" sz="3200" b="1" kern="0" dirty="0" err="1">
                <a:solidFill>
                  <a:srgbClr val="FF0000"/>
                </a:solidFill>
                <a:latin typeface="華康古印體(P)" pitchFamily="66" charset="-120"/>
                <a:ea typeface="華康古印體(P)" pitchFamily="66" charset="-120"/>
              </a:rPr>
              <a:t>ipr</a:t>
            </a:r>
            <a:r>
              <a:rPr kumimoji="0" lang="en-US" altLang="zh-TW" sz="3200" b="1" kern="0" dirty="0">
                <a:solidFill>
                  <a:srgbClr val="FF0000"/>
                </a:solidFill>
                <a:latin typeface="華康古印體(P)" pitchFamily="66" charset="-120"/>
                <a:ea typeface="華康古印體(P)" pitchFamily="66" charset="-120"/>
              </a:rPr>
              <a:t> . </a:t>
            </a:r>
            <a:r>
              <a:rPr kumimoji="0" lang="en-US" altLang="zh-TW" sz="3200" b="1" kern="0" dirty="0" err="1">
                <a:solidFill>
                  <a:srgbClr val="FF0000"/>
                </a:solidFill>
                <a:latin typeface="華康古印體(P)" pitchFamily="66" charset="-120"/>
                <a:ea typeface="華康古印體(P)" pitchFamily="66" charset="-120"/>
              </a:rPr>
              <a:t>asia</a:t>
            </a:r>
            <a:endParaRPr kumimoji="0" lang="en-US" altLang="zh-TW" sz="3200" b="1" kern="0" dirty="0">
              <a:solidFill>
                <a:srgbClr val="FF0000"/>
              </a:solidFill>
              <a:latin typeface="華康古印體(P)" pitchFamily="66" charset="-120"/>
              <a:ea typeface="華康古印體(P)" pitchFamily="66" charset="-120"/>
            </a:endParaRPr>
          </a:p>
        </p:txBody>
      </p:sp>
      <p:pic>
        <p:nvPicPr>
          <p:cNvPr id="68613" name="圖片 5" descr="5.png"/>
          <p:cNvPicPr>
            <a:picLocks noChangeAspect="1"/>
          </p:cNvPicPr>
          <p:nvPr/>
        </p:nvPicPr>
        <p:blipFill>
          <a:blip r:embed="rId2"/>
          <a:srcRect/>
          <a:stretch>
            <a:fillRect/>
          </a:stretch>
        </p:blipFill>
        <p:spPr bwMode="auto">
          <a:xfrm>
            <a:off x="3217863" y="1989138"/>
            <a:ext cx="3657600" cy="1828800"/>
          </a:xfrm>
          <a:prstGeom prst="rect">
            <a:avLst/>
          </a:prstGeom>
          <a:noFill/>
          <a:ln w="9525">
            <a:noFill/>
            <a:miter lim="800000"/>
            <a:headEnd/>
            <a:tailEnd/>
          </a:ln>
        </p:spPr>
      </p:pic>
      <p:pic>
        <p:nvPicPr>
          <p:cNvPr id="68614" name="圖片 7" descr="玄燁國際 125.jpg"/>
          <p:cNvPicPr>
            <a:picLocks noChangeAspect="1"/>
          </p:cNvPicPr>
          <p:nvPr/>
        </p:nvPicPr>
        <p:blipFill>
          <a:blip r:embed="rId3"/>
          <a:srcRect/>
          <a:stretch>
            <a:fillRect/>
          </a:stretch>
        </p:blipFill>
        <p:spPr bwMode="auto">
          <a:xfrm>
            <a:off x="539750" y="4002088"/>
            <a:ext cx="1587500" cy="158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descr="fia2-2"/>
          <p:cNvPicPr>
            <a:picLocks noChangeAspect="1" noChangeArrowheads="1"/>
          </p:cNvPicPr>
          <p:nvPr/>
        </p:nvPicPr>
        <p:blipFill>
          <a:blip r:embed="rId2"/>
          <a:srcRect/>
          <a:stretch>
            <a:fillRect/>
          </a:stretch>
        </p:blipFill>
        <p:spPr bwMode="auto">
          <a:xfrm>
            <a:off x="4038600" y="2514600"/>
            <a:ext cx="5105400" cy="1600200"/>
          </a:xfrm>
          <a:prstGeom prst="rect">
            <a:avLst/>
          </a:prstGeom>
          <a:noFill/>
          <a:ln w="9525">
            <a:noFill/>
            <a:miter lim="800000"/>
            <a:headEnd/>
            <a:tailEnd/>
          </a:ln>
        </p:spPr>
      </p:pic>
      <p:sp>
        <p:nvSpPr>
          <p:cNvPr id="19458" name="Rectangle 2"/>
          <p:cNvSpPr>
            <a:spLocks noGrp="1" noChangeArrowheads="1"/>
          </p:cNvSpPr>
          <p:nvPr>
            <p:ph type="title"/>
          </p:nvPr>
        </p:nvSpPr>
        <p:spPr>
          <a:xfrm>
            <a:off x="1473200" y="1676400"/>
            <a:ext cx="6483350" cy="1206500"/>
          </a:xfrm>
        </p:spPr>
        <p:txBody>
          <a:bodyPr/>
          <a:lstStyle/>
          <a:p>
            <a:pPr eaLnBrk="1" hangingPunct="1"/>
            <a:r>
              <a:rPr lang="zh-TW" altLang="en-US" smtClean="0">
                <a:latin typeface="標楷體" pitchFamily="65" charset="-120"/>
                <a:ea typeface="標楷體" pitchFamily="65" charset="-120"/>
              </a:rPr>
              <a:t>專利研發</a:t>
            </a:r>
          </a:p>
        </p:txBody>
      </p:sp>
      <p:sp>
        <p:nvSpPr>
          <p:cNvPr id="6" name="Rectangle 2"/>
          <p:cNvSpPr txBox="1">
            <a:spLocks noChangeArrowheads="1"/>
          </p:cNvSpPr>
          <p:nvPr/>
        </p:nvSpPr>
        <p:spPr bwMode="auto">
          <a:xfrm>
            <a:off x="1473200" y="2654300"/>
            <a:ext cx="6483350" cy="1206500"/>
          </a:xfrm>
          <a:prstGeom prst="rect">
            <a:avLst/>
          </a:prstGeom>
          <a:noFill/>
          <a:ln w="12700" cap="sq">
            <a:noFill/>
            <a:miter lim="800000"/>
            <a:headEnd type="none" w="sm" len="sm"/>
            <a:tailEnd type="none" w="sm" len="sm"/>
          </a:ln>
          <a:effectLst/>
        </p:spPr>
        <p:txBody>
          <a:bodyPr anchor="ctr"/>
          <a:lstStyle/>
          <a:p>
            <a:pPr>
              <a:defRPr/>
            </a:pPr>
            <a:r>
              <a:rPr kumimoji="0" lang="zh-TW" altLang="en-US" sz="4400" kern="0" dirty="0">
                <a:solidFill>
                  <a:schemeClr val="accent2"/>
                </a:solidFill>
                <a:latin typeface="標楷體" pitchFamily="65" charset="-120"/>
                <a:ea typeface="標楷體" pitchFamily="65" charset="-120"/>
                <a:cs typeface="+mj-cs"/>
              </a:rPr>
              <a:t>　　　　 </a:t>
            </a:r>
            <a:r>
              <a:rPr kumimoji="0" lang="zh-TW" altLang="en-US" sz="4400" kern="0" dirty="0">
                <a:solidFill>
                  <a:srgbClr val="FF0000"/>
                </a:solidFill>
                <a:latin typeface="標楷體" pitchFamily="65" charset="-120"/>
                <a:ea typeface="標楷體" pitchFamily="65" charset="-120"/>
                <a:cs typeface="+mj-cs"/>
              </a:rPr>
              <a:t>轉化</a:t>
            </a:r>
            <a:endParaRPr kumimoji="0" lang="zh-TW" altLang="en-US" sz="4400" kern="0" dirty="0">
              <a:solidFill>
                <a:schemeClr val="accent2"/>
              </a:solidFill>
              <a:latin typeface="標楷體" pitchFamily="65" charset="-120"/>
              <a:ea typeface="標楷體" pitchFamily="65" charset="-120"/>
              <a:cs typeface="+mj-cs"/>
            </a:endParaRPr>
          </a:p>
        </p:txBody>
      </p:sp>
      <p:sp>
        <p:nvSpPr>
          <p:cNvPr id="7" name="Rectangle 2"/>
          <p:cNvSpPr txBox="1">
            <a:spLocks noChangeArrowheads="1"/>
          </p:cNvSpPr>
          <p:nvPr/>
        </p:nvSpPr>
        <p:spPr bwMode="auto">
          <a:xfrm>
            <a:off x="1476375" y="3644900"/>
            <a:ext cx="6481763" cy="1206500"/>
          </a:xfrm>
          <a:prstGeom prst="rect">
            <a:avLst/>
          </a:prstGeom>
          <a:noFill/>
          <a:ln w="12700" cap="sq">
            <a:noFill/>
            <a:miter lim="800000"/>
            <a:headEnd type="none" w="sm" len="sm"/>
            <a:tailEnd type="none" w="sm" len="sm"/>
          </a:ln>
          <a:effectLst/>
        </p:spPr>
        <p:txBody>
          <a:bodyPr anchor="ctr"/>
          <a:lstStyle/>
          <a:p>
            <a:pPr>
              <a:defRPr/>
            </a:pPr>
            <a:r>
              <a:rPr kumimoji="0" lang="zh-TW" altLang="en-US" sz="4400" kern="0" dirty="0">
                <a:solidFill>
                  <a:schemeClr val="accent2"/>
                </a:solidFill>
                <a:latin typeface="標楷體" pitchFamily="65" charset="-120"/>
                <a:ea typeface="標楷體" pitchFamily="65" charset="-120"/>
                <a:cs typeface="+mj-cs"/>
              </a:rPr>
              <a:t>　　　　　　　</a:t>
            </a:r>
            <a:r>
              <a:rPr kumimoji="0" lang="zh-TW" altLang="en-US" sz="4400" kern="0" dirty="0">
                <a:solidFill>
                  <a:srgbClr val="FFFF00"/>
                </a:solidFill>
                <a:latin typeface="標楷體" pitchFamily="65" charset="-120"/>
                <a:ea typeface="標楷體" pitchFamily="65" charset="-120"/>
                <a:cs typeface="+mj-cs"/>
              </a:rPr>
              <a:t>技術價值</a:t>
            </a:r>
          </a:p>
        </p:txBody>
      </p:sp>
      <p:sp>
        <p:nvSpPr>
          <p:cNvPr id="19461" name="日期版面配置區 7"/>
          <p:cNvSpPr>
            <a:spLocks noGrp="1"/>
          </p:cNvSpPr>
          <p:nvPr>
            <p:ph type="dt" sz="quarter" idx="10"/>
          </p:nvPr>
        </p:nvSpPr>
        <p:spPr>
          <a:noFill/>
        </p:spPr>
        <p:txBody>
          <a:bodyPr/>
          <a:lstStyle/>
          <a:p>
            <a:fld id="{D7C318C1-50FE-4FF5-9B67-7F3B3C35A598}" type="datetime1">
              <a:rPr lang="zh-TW" altLang="en-US" smtClean="0">
                <a:ea typeface="新細明體" charset="-120"/>
              </a:rPr>
              <a:pPr/>
              <a:t>2012/10/19</a:t>
            </a:fld>
            <a:endParaRPr lang="en-US" altLang="zh-TW" smtClean="0">
              <a:ea typeface="新細明體" charset="-120"/>
            </a:endParaRPr>
          </a:p>
        </p:txBody>
      </p:sp>
      <p:sp>
        <p:nvSpPr>
          <p:cNvPr id="19462" name="投影片編號版面配置區 8"/>
          <p:cNvSpPr>
            <a:spLocks noGrp="1"/>
          </p:cNvSpPr>
          <p:nvPr>
            <p:ph type="sldNum" sz="quarter" idx="12"/>
          </p:nvPr>
        </p:nvSpPr>
        <p:spPr>
          <a:noFill/>
        </p:spPr>
        <p:txBody>
          <a:bodyPr/>
          <a:lstStyle/>
          <a:p>
            <a:fld id="{63E342A7-DFB8-4595-8820-A439D9B08BC0}" type="slidenum">
              <a:rPr lang="zh-TW" altLang="en-US" smtClean="0">
                <a:ea typeface="新細明體" charset="-120"/>
              </a:rPr>
              <a:pPr/>
              <a:t>6</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專利案例</a:t>
            </a:r>
            <a:r>
              <a:rPr lang="en-US" altLang="zh-TW" smtClean="0">
                <a:latin typeface="標楷體" pitchFamily="65" charset="-120"/>
                <a:ea typeface="標楷體" pitchFamily="65" charset="-120"/>
              </a:rPr>
              <a:t>(</a:t>
            </a:r>
            <a:r>
              <a:rPr lang="zh-TW" altLang="en-US" smtClean="0">
                <a:latin typeface="標楷體" pitchFamily="65" charset="-120"/>
                <a:ea typeface="標楷體" pitchFamily="65" charset="-120"/>
              </a:rPr>
              <a:t>三星 </a:t>
            </a:r>
            <a:r>
              <a:rPr lang="en-US" altLang="zh-TW" smtClean="0">
                <a:latin typeface="標楷體" pitchFamily="65" charset="-120"/>
                <a:ea typeface="標楷體" pitchFamily="65" charset="-120"/>
              </a:rPr>
              <a:t>v. </a:t>
            </a:r>
            <a:r>
              <a:rPr lang="zh-TW" altLang="en-US" smtClean="0">
                <a:latin typeface="標楷體" pitchFamily="65" charset="-120"/>
                <a:ea typeface="標楷體" pitchFamily="65" charset="-120"/>
              </a:rPr>
              <a:t>蘋果專利戰</a:t>
            </a:r>
            <a:r>
              <a:rPr lang="en-US" altLang="zh-TW" smtClean="0">
                <a:latin typeface="標楷體" pitchFamily="65" charset="-120"/>
                <a:ea typeface="標楷體" pitchFamily="65" charset="-120"/>
              </a:rPr>
              <a:t>)</a:t>
            </a:r>
            <a:endParaRPr lang="zh-TW" altLang="en-US" smtClean="0">
              <a:ea typeface="新細明體" charset="-120"/>
            </a:endParaRPr>
          </a:p>
        </p:txBody>
      </p:sp>
      <p:sp>
        <p:nvSpPr>
          <p:cNvPr id="20482" name="日期版面配置區 4"/>
          <p:cNvSpPr>
            <a:spLocks noGrp="1"/>
          </p:cNvSpPr>
          <p:nvPr>
            <p:ph type="dt" sz="quarter" idx="10"/>
          </p:nvPr>
        </p:nvSpPr>
        <p:spPr>
          <a:noFill/>
        </p:spPr>
        <p:txBody>
          <a:bodyPr/>
          <a:lstStyle/>
          <a:p>
            <a:fld id="{70042B16-0685-4D99-957B-4446C1C2C6A3}" type="datetime1">
              <a:rPr lang="zh-TW" altLang="en-US" smtClean="0">
                <a:ea typeface="新細明體" charset="-120"/>
              </a:rPr>
              <a:pPr/>
              <a:t>2012/10/19</a:t>
            </a:fld>
            <a:endParaRPr lang="en-US" altLang="zh-TW" smtClean="0">
              <a:ea typeface="新細明體" charset="-120"/>
            </a:endParaRPr>
          </a:p>
        </p:txBody>
      </p:sp>
      <p:sp>
        <p:nvSpPr>
          <p:cNvPr id="20483" name="投影片編號版面配置區 5"/>
          <p:cNvSpPr>
            <a:spLocks noGrp="1"/>
          </p:cNvSpPr>
          <p:nvPr>
            <p:ph type="sldNum" sz="quarter" idx="12"/>
          </p:nvPr>
        </p:nvSpPr>
        <p:spPr>
          <a:noFill/>
        </p:spPr>
        <p:txBody>
          <a:bodyPr/>
          <a:lstStyle/>
          <a:p>
            <a:fld id="{233E442A-9F8C-4F08-B329-63AB6902CFD7}" type="slidenum">
              <a:rPr lang="zh-TW" altLang="en-US" smtClean="0">
                <a:ea typeface="新細明體" charset="-120"/>
              </a:rPr>
              <a:pPr/>
              <a:t>7</a:t>
            </a:fld>
            <a:endParaRPr lang="en-US" altLang="zh-TW" smtClean="0">
              <a:ea typeface="新細明體" charset="-120"/>
            </a:endParaRPr>
          </a:p>
        </p:txBody>
      </p:sp>
      <p:pic>
        <p:nvPicPr>
          <p:cNvPr id="7" name="侵蘋果6專利 三星判賠315億 - YouTube.wmv">
            <a:hlinkClick r:id="" action="ppaction://media"/>
          </p:cNvPr>
          <p:cNvPicPr>
            <a:picLocks noGrp="1" noRot="1" noChangeAspect="1"/>
          </p:cNvPicPr>
          <p:nvPr>
            <p:ph idx="1"/>
            <a:videoFile r:link="rId1"/>
          </p:nvPr>
        </p:nvPicPr>
        <p:blipFill>
          <a:blip r:embed="rId3"/>
          <a:srcRect/>
          <a:stretch>
            <a:fillRect/>
          </a:stretch>
        </p:blipFill>
        <p:spPr>
          <a:xfrm>
            <a:off x="601663" y="1412875"/>
            <a:ext cx="8321675" cy="49688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7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專利案例</a:t>
            </a:r>
            <a:r>
              <a:rPr lang="en-US" altLang="zh-TW" smtClean="0">
                <a:latin typeface="標楷體" pitchFamily="65" charset="-120"/>
                <a:ea typeface="標楷體" pitchFamily="65" charset="-120"/>
              </a:rPr>
              <a:t>(</a:t>
            </a:r>
            <a:r>
              <a:rPr lang="zh-TW" altLang="en-US" smtClean="0">
                <a:latin typeface="標楷體" pitchFamily="65" charset="-120"/>
                <a:ea typeface="標楷體" pitchFamily="65" charset="-120"/>
              </a:rPr>
              <a:t>全球行動設備專利戰</a:t>
            </a:r>
            <a:r>
              <a:rPr lang="en-US" altLang="zh-TW" smtClean="0">
                <a:latin typeface="標楷體" pitchFamily="65" charset="-120"/>
                <a:ea typeface="標楷體" pitchFamily="65" charset="-120"/>
              </a:rPr>
              <a:t>)</a:t>
            </a:r>
            <a:endParaRPr lang="zh-TW" altLang="en-US" smtClean="0">
              <a:ea typeface="新細明體" charset="-120"/>
            </a:endParaRPr>
          </a:p>
        </p:txBody>
      </p:sp>
      <p:sp>
        <p:nvSpPr>
          <p:cNvPr id="21506" name="日期版面配置區 6"/>
          <p:cNvSpPr>
            <a:spLocks noGrp="1"/>
          </p:cNvSpPr>
          <p:nvPr>
            <p:ph type="dt" sz="quarter" idx="10"/>
          </p:nvPr>
        </p:nvSpPr>
        <p:spPr>
          <a:noFill/>
        </p:spPr>
        <p:txBody>
          <a:bodyPr/>
          <a:lstStyle/>
          <a:p>
            <a:fld id="{5F789A1D-E5B7-4DBB-BD47-D51D47541CAB}" type="datetime1">
              <a:rPr lang="zh-TW" altLang="en-US" smtClean="0">
                <a:ea typeface="新細明體" charset="-120"/>
              </a:rPr>
              <a:pPr/>
              <a:t>2012/10/19</a:t>
            </a:fld>
            <a:endParaRPr lang="en-US" altLang="zh-TW" smtClean="0">
              <a:ea typeface="新細明體" charset="-120"/>
            </a:endParaRPr>
          </a:p>
        </p:txBody>
      </p:sp>
      <p:sp>
        <p:nvSpPr>
          <p:cNvPr id="21507" name="投影片編號版面配置區 7"/>
          <p:cNvSpPr>
            <a:spLocks noGrp="1"/>
          </p:cNvSpPr>
          <p:nvPr>
            <p:ph type="sldNum" sz="quarter" idx="12"/>
          </p:nvPr>
        </p:nvSpPr>
        <p:spPr>
          <a:noFill/>
        </p:spPr>
        <p:txBody>
          <a:bodyPr/>
          <a:lstStyle/>
          <a:p>
            <a:fld id="{BB409EA0-4C57-4CD2-91B0-26CD6170D374}" type="slidenum">
              <a:rPr lang="zh-TW" altLang="en-US" smtClean="0">
                <a:ea typeface="新細明體" charset="-120"/>
              </a:rPr>
              <a:pPr/>
              <a:t>8</a:t>
            </a:fld>
            <a:endParaRPr lang="en-US" altLang="zh-TW" smtClean="0">
              <a:ea typeface="新細明體" charset="-120"/>
            </a:endParaRPr>
          </a:p>
        </p:txBody>
      </p:sp>
      <p:sp>
        <p:nvSpPr>
          <p:cNvPr id="21508" name="內容版面配置區 1"/>
          <p:cNvSpPr>
            <a:spLocks noGrp="1"/>
          </p:cNvSpPr>
          <p:nvPr>
            <p:ph idx="1"/>
          </p:nvPr>
        </p:nvSpPr>
        <p:spPr/>
        <p:txBody>
          <a:bodyPr/>
          <a:lstStyle/>
          <a:p>
            <a:endParaRPr lang="zh-TW" altLang="en-US" smtClean="0">
              <a:ea typeface="新細明體" charset="-12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專利案例</a:t>
            </a:r>
            <a:r>
              <a:rPr lang="en-US" altLang="zh-TW" smtClean="0">
                <a:latin typeface="標楷體" pitchFamily="65" charset="-120"/>
                <a:ea typeface="標楷體" pitchFamily="65" charset="-120"/>
              </a:rPr>
              <a:t>(</a:t>
            </a:r>
            <a:r>
              <a:rPr lang="zh-TW" altLang="en-US" smtClean="0">
                <a:latin typeface="標楷體" pitchFamily="65" charset="-120"/>
                <a:ea typeface="標楷體" pitchFamily="65" charset="-120"/>
              </a:rPr>
              <a:t>全球行動設備專利戰</a:t>
            </a:r>
            <a:r>
              <a:rPr lang="en-US" altLang="zh-TW" smtClean="0">
                <a:latin typeface="標楷體" pitchFamily="65" charset="-120"/>
                <a:ea typeface="標楷體" pitchFamily="65" charset="-120"/>
              </a:rPr>
              <a:t>)</a:t>
            </a:r>
            <a:endParaRPr lang="zh-TW" altLang="en-US" smtClean="0">
              <a:ea typeface="新細明體" charset="-120"/>
            </a:endParaRPr>
          </a:p>
        </p:txBody>
      </p:sp>
      <p:pic>
        <p:nvPicPr>
          <p:cNvPr id="22530" name="內容版面配置區 3" descr="U5388P2DT20110806072521.png"/>
          <p:cNvPicPr>
            <a:picLocks noGrp="1" noChangeAspect="1"/>
          </p:cNvPicPr>
          <p:nvPr>
            <p:ph idx="1"/>
          </p:nvPr>
        </p:nvPicPr>
        <p:blipFill>
          <a:blip r:embed="rId2"/>
          <a:srcRect/>
          <a:stretch>
            <a:fillRect/>
          </a:stretch>
        </p:blipFill>
        <p:spPr>
          <a:xfrm>
            <a:off x="1331913" y="1506538"/>
            <a:ext cx="7561262" cy="4899025"/>
          </a:xfrm>
        </p:spPr>
      </p:pic>
      <p:sp>
        <p:nvSpPr>
          <p:cNvPr id="22531" name="日期版面配置區 4"/>
          <p:cNvSpPr>
            <a:spLocks noGrp="1"/>
          </p:cNvSpPr>
          <p:nvPr>
            <p:ph type="dt" sz="quarter" idx="10"/>
          </p:nvPr>
        </p:nvSpPr>
        <p:spPr>
          <a:noFill/>
        </p:spPr>
        <p:txBody>
          <a:bodyPr/>
          <a:lstStyle/>
          <a:p>
            <a:fld id="{5D9AF96F-BD56-4731-BA1A-B2546671E713}" type="datetime1">
              <a:rPr lang="zh-TW" altLang="en-US" smtClean="0">
                <a:ea typeface="新細明體" charset="-120"/>
              </a:rPr>
              <a:pPr/>
              <a:t>2012/10/19</a:t>
            </a:fld>
            <a:endParaRPr lang="en-US" altLang="zh-TW" smtClean="0">
              <a:ea typeface="新細明體" charset="-120"/>
            </a:endParaRPr>
          </a:p>
        </p:txBody>
      </p:sp>
      <p:sp>
        <p:nvSpPr>
          <p:cNvPr id="22532" name="投影片編號版面配置區 5"/>
          <p:cNvSpPr>
            <a:spLocks noGrp="1"/>
          </p:cNvSpPr>
          <p:nvPr>
            <p:ph type="sldNum" sz="quarter" idx="12"/>
          </p:nvPr>
        </p:nvSpPr>
        <p:spPr>
          <a:noFill/>
        </p:spPr>
        <p:txBody>
          <a:bodyPr/>
          <a:lstStyle/>
          <a:p>
            <a:fld id="{995A9B7C-FB6D-42B3-904C-C73D287BD884}" type="slidenum">
              <a:rPr lang="zh-TW" altLang="en-US" smtClean="0">
                <a:ea typeface="新細明體" charset="-120"/>
              </a:rPr>
              <a:pPr/>
              <a:t>9</a:t>
            </a:fld>
            <a:endParaRPr lang="en-US" altLang="zh-TW" smtClean="0">
              <a:ea typeface="新細明體" charset="-12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HT Template(3)">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CHT Template(3)</Template>
  <TotalTime>5345</TotalTime>
  <Words>2111</Words>
  <Application>Microsoft Office PowerPoint</Application>
  <PresentationFormat>On-screen Show (4:3)</PresentationFormat>
  <Paragraphs>293</Paragraphs>
  <Slides>51</Slides>
  <Notes>1</Notes>
  <HiddenSlides>0</HiddenSlides>
  <MMClips>9</MMClips>
  <ScaleCrop>false</ScaleCrop>
  <HeadingPairs>
    <vt:vector size="8" baseType="variant">
      <vt:variant>
        <vt:lpstr>使用字型</vt:lpstr>
      </vt:variant>
      <vt:variant>
        <vt:i4>7</vt:i4>
      </vt:variant>
      <vt:variant>
        <vt:lpstr>簡報設計範本</vt:lpstr>
      </vt:variant>
      <vt:variant>
        <vt:i4>2</vt:i4>
      </vt:variant>
      <vt:variant>
        <vt:lpstr>內嵌 OLE 伺服程式</vt:lpstr>
      </vt:variant>
      <vt:variant>
        <vt:i4>2</vt:i4>
      </vt:variant>
      <vt:variant>
        <vt:lpstr>投影片標題</vt:lpstr>
      </vt:variant>
      <vt:variant>
        <vt:i4>51</vt:i4>
      </vt:variant>
    </vt:vector>
  </HeadingPairs>
  <TitlesOfParts>
    <vt:vector size="62" baseType="lpstr">
      <vt:lpstr>Times New Roman</vt:lpstr>
      <vt:lpstr>新細明體</vt:lpstr>
      <vt:lpstr>Arial</vt:lpstr>
      <vt:lpstr>Calibri</vt:lpstr>
      <vt:lpstr>標楷體</vt:lpstr>
      <vt:lpstr>Wingdings</vt:lpstr>
      <vt:lpstr>華康古印體(P)</vt:lpstr>
      <vt:lpstr>CHT Template(3)</vt:lpstr>
      <vt:lpstr>CHT Template(3)</vt:lpstr>
      <vt:lpstr>PI3</vt:lpstr>
      <vt:lpstr>Visio</vt:lpstr>
      <vt:lpstr>創 意 成 金</vt:lpstr>
      <vt:lpstr>演講人：王煌玄簡介</vt:lpstr>
      <vt:lpstr>價值決定勝負</vt:lpstr>
      <vt:lpstr>誰賺走了iPhone利潤?</vt:lpstr>
      <vt:lpstr>價值的差異 -- 微笑曲線</vt:lpstr>
      <vt:lpstr>專利研發</vt:lpstr>
      <vt:lpstr>專利案例(三星 v. 蘋果專利戰)</vt:lpstr>
      <vt:lpstr>專利案例(全球行動設備專利戰)</vt:lpstr>
      <vt:lpstr>專利案例(全球行動設備專利戰)</vt:lpstr>
      <vt:lpstr>專利案例(HTC  v. 蘋果專利戰)</vt:lpstr>
      <vt:lpstr>專利案例(Apple v. HTC專利戰)</vt:lpstr>
      <vt:lpstr>山寨進化</vt:lpstr>
      <vt:lpstr>專利法規</vt:lpstr>
      <vt:lpstr>「專利研發」轉化「技術價值」</vt:lpstr>
      <vt:lpstr>專利權的商業運用</vt:lpstr>
      <vt:lpstr>授權模式： Patent Pool利潤分享</vt:lpstr>
      <vt:lpstr>授權模式：  Patent Pool 技術共享&amp;交互授權</vt:lpstr>
      <vt:lpstr>授權模式：Patent Pool 產業競爭</vt:lpstr>
      <vt:lpstr>商標經營</vt:lpstr>
      <vt:lpstr>商標案例（山寨蘋果專賣店）</vt:lpstr>
      <vt:lpstr>商標案例（嬌蕉包）</vt:lpstr>
      <vt:lpstr>商標案例（國外案例）</vt:lpstr>
      <vt:lpstr>商標法規</vt:lpstr>
      <vt:lpstr>「商標經營」轉化「品牌價值」</vt:lpstr>
      <vt:lpstr>品牌：變形金剛賣牛奶</vt:lpstr>
      <vt:lpstr>商標案例（蘋果400萬 v.唯冠100億 iPad商標）</vt:lpstr>
      <vt:lpstr>2012 Ranking of the Top 100 Brands</vt:lpstr>
      <vt:lpstr>2011 Ranking of the Top 100 Brands (Cont.)</vt:lpstr>
      <vt:lpstr>創意著作</vt:lpstr>
      <vt:lpstr>著作權案例(橙果侵權案)</vt:lpstr>
      <vt:lpstr>著作權案例 (王菲演唱《傳奇》涉嫌侵權 遭版權人索賠300萬)</vt:lpstr>
      <vt:lpstr>著作權案例(Client-Server → P2P)</vt:lpstr>
      <vt:lpstr>台灣唱片銷售數量</vt:lpstr>
      <vt:lpstr>著作權法規</vt:lpstr>
      <vt:lpstr>「創意著作」轉化「文創價值」</vt:lpstr>
      <vt:lpstr>著作權案例(大陸番茄花園案)</vt:lpstr>
      <vt:lpstr>不同的聲音與發展</vt:lpstr>
      <vt:lpstr>商業模式轉化</vt:lpstr>
      <vt:lpstr>智慧財產權融資</vt:lpstr>
      <vt:lpstr>企業成長所需要融資體系 </vt:lpstr>
      <vt:lpstr>智慧財產權融資問題</vt:lpstr>
      <vt:lpstr>資本作價(股本)</vt:lpstr>
      <vt:lpstr>融資擔保</vt:lpstr>
      <vt:lpstr>完工保證機制</vt:lpstr>
      <vt:lpstr>智慧財產權證券化</vt:lpstr>
      <vt:lpstr>證券化操作模式</vt:lpstr>
      <vt:lpstr>智慧財產權產業領域</vt:lpstr>
      <vt:lpstr>企業智慧財產權管理架構</vt:lpstr>
      <vt:lpstr>企業智慧財產權管理架構</vt:lpstr>
      <vt:lpstr>智慧財產權產業</vt:lpstr>
      <vt:lpstr>投影片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創意成金</dc:title>
  <dc:creator>edward</dc:creator>
  <cp:lastModifiedBy>USER</cp:lastModifiedBy>
  <cp:revision>294</cp:revision>
  <cp:lastPrinted>1601-01-01T00:00:00Z</cp:lastPrinted>
  <dcterms:created xsi:type="dcterms:W3CDTF">2011-12-05T02:40:51Z</dcterms:created>
  <dcterms:modified xsi:type="dcterms:W3CDTF">2012-10-19T01:52:10Z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TC010601961028</vt:lpwstr>
  </property>
</Properties>
</file>